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99C0EC-9E6E-49BB-9284-0935008FBF04}"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99C0EC-9E6E-49BB-9284-0935008FBF04}" type="datetimeFigureOut">
              <a:rPr lang="fr-FR" smtClean="0"/>
              <a:t>04/04/2015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899C0EC-9E6E-49BB-9284-0935008FBF04}" type="datetimeFigureOut">
              <a:rPr lang="fr-FR" smtClean="0"/>
              <a:t>04/04/2015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99C0EC-9E6E-49BB-9284-0935008FBF04}" type="datetimeFigureOut">
              <a:rPr lang="fr-FR" smtClean="0"/>
              <a:t>04/04/2015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899C0EC-9E6E-49BB-9284-0935008FBF04}"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899C0EC-9E6E-49BB-9284-0935008FBF04}" type="datetimeFigureOut">
              <a:rPr lang="fr-FR" smtClean="0"/>
              <a:t>04/04/2015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98D62F-BF48-4F97-971E-40C84412288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9C0EC-9E6E-49BB-9284-0935008FBF04}" type="datetimeFigureOut">
              <a:rPr lang="fr-FR" smtClean="0"/>
              <a:t>04/04/2015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8D62F-BF48-4F97-971E-40C84412288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7584" y="1305342"/>
            <a:ext cx="7704856" cy="2862322"/>
          </a:xfrm>
          <a:prstGeom prst="rect">
            <a:avLst/>
          </a:prstGeom>
        </p:spPr>
        <p:txBody>
          <a:bodyPr wrap="square">
            <a:spAutoFit/>
          </a:bodyPr>
          <a:lstStyle/>
          <a:p>
            <a:pPr algn="ctr" rtl="1" fontAlgn="base"/>
            <a:r>
              <a:rPr lang="ar-SA" b="1" dirty="0">
                <a:solidFill>
                  <a:srgbClr val="FF0000"/>
                </a:solidFill>
              </a:rPr>
              <a:t>عميد كلية العلوم والدراسات الإنسانية </a:t>
            </a:r>
            <a:r>
              <a:rPr lang="ar-SA" b="1" dirty="0" err="1">
                <a:solidFill>
                  <a:srgbClr val="FF0000"/>
                </a:solidFill>
              </a:rPr>
              <a:t>بالغاط</a:t>
            </a:r>
            <a:r>
              <a:rPr lang="ar-SA" b="1" dirty="0">
                <a:solidFill>
                  <a:srgbClr val="FF0000"/>
                </a:solidFill>
              </a:rPr>
              <a:t> يستقبل مدير قسم السلامة </a:t>
            </a:r>
            <a:r>
              <a:rPr lang="ar-SA" b="1" dirty="0" err="1">
                <a:solidFill>
                  <a:srgbClr val="FF0000"/>
                </a:solidFill>
              </a:rPr>
              <a:t>والامن</a:t>
            </a:r>
            <a:r>
              <a:rPr lang="ar-SA" b="1" dirty="0">
                <a:solidFill>
                  <a:srgbClr val="FF0000"/>
                </a:solidFill>
              </a:rPr>
              <a:t> الجامعي </a:t>
            </a:r>
            <a:r>
              <a:rPr lang="ar-SA" b="1" dirty="0" err="1">
                <a:solidFill>
                  <a:srgbClr val="FF0000"/>
                </a:solidFill>
              </a:rPr>
              <a:t>بالزلفي</a:t>
            </a:r>
            <a:r>
              <a:rPr lang="ar-SA" b="1" dirty="0">
                <a:solidFill>
                  <a:srgbClr val="FF0000"/>
                </a:solidFill>
              </a:rPr>
              <a:t> </a:t>
            </a:r>
            <a:r>
              <a:rPr lang="ar-SA" b="1" dirty="0" err="1">
                <a:solidFill>
                  <a:srgbClr val="FF0000"/>
                </a:solidFill>
              </a:rPr>
              <a:t>والغاط</a:t>
            </a:r>
            <a:r>
              <a:rPr lang="ar-SA" b="1" dirty="0">
                <a:solidFill>
                  <a:srgbClr val="FF0000"/>
                </a:solidFill>
              </a:rPr>
              <a:t> ومساعد مدير ادارة التشغيل والصيانة </a:t>
            </a:r>
            <a:r>
              <a:rPr lang="ar-SA" b="1" dirty="0" err="1">
                <a:solidFill>
                  <a:srgbClr val="FF0000"/>
                </a:solidFill>
              </a:rPr>
              <a:t>بالزلفي</a:t>
            </a:r>
            <a:r>
              <a:rPr lang="ar-SA" b="1" dirty="0">
                <a:solidFill>
                  <a:srgbClr val="FF0000"/>
                </a:solidFill>
              </a:rPr>
              <a:t> </a:t>
            </a:r>
            <a:r>
              <a:rPr lang="ar-SA" b="1" dirty="0" err="1" smtClean="0">
                <a:solidFill>
                  <a:srgbClr val="FF0000"/>
                </a:solidFill>
              </a:rPr>
              <a:t>والغاط</a:t>
            </a:r>
            <a:endParaRPr lang="en-US" b="1" dirty="0" smtClean="0">
              <a:solidFill>
                <a:srgbClr val="FF0000"/>
              </a:solidFill>
            </a:endParaRPr>
          </a:p>
          <a:p>
            <a:pPr algn="ctr" rtl="1" fontAlgn="base"/>
            <a:endParaRPr lang="ar-SA" b="1" dirty="0">
              <a:solidFill>
                <a:srgbClr val="FF0000"/>
              </a:solidFill>
            </a:endParaRPr>
          </a:p>
          <a:p>
            <a:pPr algn="just" rtl="1" fontAlgn="base"/>
            <a:r>
              <a:rPr lang="ar-SA" b="1" dirty="0"/>
              <a:t>استقبل سعادة عميد الكلية د.خالد بن </a:t>
            </a:r>
            <a:r>
              <a:rPr lang="ar-SA" b="1" dirty="0" err="1"/>
              <a:t>عبدالله</a:t>
            </a:r>
            <a:r>
              <a:rPr lang="ar-SA" b="1" dirty="0"/>
              <a:t> الشافي مدير قسم السلامة </a:t>
            </a:r>
            <a:r>
              <a:rPr lang="ar-SA" b="1" dirty="0" err="1"/>
              <a:t>والامن</a:t>
            </a:r>
            <a:r>
              <a:rPr lang="ar-SA" b="1" dirty="0"/>
              <a:t> الجامعي </a:t>
            </a:r>
            <a:r>
              <a:rPr lang="ar-SA" b="1" dirty="0" err="1"/>
              <a:t>بالزلفي</a:t>
            </a:r>
            <a:r>
              <a:rPr lang="ar-SA" b="1" dirty="0"/>
              <a:t> </a:t>
            </a:r>
            <a:r>
              <a:rPr lang="ar-SA" b="1" dirty="0" err="1"/>
              <a:t>والغاط</a:t>
            </a:r>
            <a:r>
              <a:rPr lang="ar-SA" b="1" dirty="0"/>
              <a:t> أ.</a:t>
            </a:r>
            <a:r>
              <a:rPr lang="ar-SA" b="1" dirty="0" err="1"/>
              <a:t>عبدالله</a:t>
            </a:r>
            <a:r>
              <a:rPr lang="ar-SA" b="1" dirty="0"/>
              <a:t> بن </a:t>
            </a:r>
            <a:r>
              <a:rPr lang="ar-SA" b="1" dirty="0" err="1"/>
              <a:t>عبدالرحمن</a:t>
            </a:r>
            <a:r>
              <a:rPr lang="ar-SA" b="1" dirty="0"/>
              <a:t> </a:t>
            </a:r>
            <a:r>
              <a:rPr lang="ar-SA" b="1" dirty="0" err="1"/>
              <a:t>الفهيد</a:t>
            </a:r>
            <a:r>
              <a:rPr lang="ar-SA" b="1" dirty="0"/>
              <a:t> </a:t>
            </a:r>
            <a:r>
              <a:rPr lang="ar-SA" b="1" dirty="0" err="1"/>
              <a:t>وأ</a:t>
            </a:r>
            <a:r>
              <a:rPr lang="ar-SA" b="1" dirty="0"/>
              <a:t>.</a:t>
            </a:r>
            <a:r>
              <a:rPr lang="ar-SA" b="1" dirty="0" err="1"/>
              <a:t>عبدالله</a:t>
            </a:r>
            <a:r>
              <a:rPr lang="ar-SA" b="1" dirty="0"/>
              <a:t> بن </a:t>
            </a:r>
            <a:r>
              <a:rPr lang="ar-SA" b="1" dirty="0" err="1"/>
              <a:t>عبدالعزيز</a:t>
            </a:r>
            <a:r>
              <a:rPr lang="ar-SA" b="1" dirty="0"/>
              <a:t> </a:t>
            </a:r>
            <a:r>
              <a:rPr lang="ar-SA" b="1" dirty="0" err="1"/>
              <a:t>العبدة</a:t>
            </a:r>
            <a:r>
              <a:rPr lang="ar-SA" b="1" dirty="0"/>
              <a:t> مشرف السلامة ومساعد مدير إدارة التشغيل والصيانة </a:t>
            </a:r>
            <a:r>
              <a:rPr lang="ar-SA" b="1" dirty="0" err="1"/>
              <a:t>بالزلفي</a:t>
            </a:r>
            <a:r>
              <a:rPr lang="ar-SA" b="1" dirty="0"/>
              <a:t> </a:t>
            </a:r>
            <a:r>
              <a:rPr lang="ar-SA" b="1" dirty="0" err="1"/>
              <a:t>والغاط</a:t>
            </a:r>
            <a:r>
              <a:rPr lang="ar-SA" b="1" dirty="0"/>
              <a:t> ، وتم خلال الاجتماع مناقشة الموضوعات التي تهم الطرفين وبحث سبل تطويرها وتعزيزها لتحقق البيئة التعليمة التي تهدف لها الجامعة للوصول له وفي نهاية اللقاء تم وضع عدد من التوصيات لرفعها لسعادة وكيل الجامعة.</a:t>
            </a:r>
            <a:endParaRPr lang="ar-SA" dirty="0"/>
          </a:p>
          <a:p>
            <a:pPr algn="just" rtl="1" fontAlgn="base"/>
            <a:r>
              <a:rPr lang="ar-SA" b="1" dirty="0"/>
              <a:t>وأشاد عميد الكلية بجهود وكالة الجامعة خلال العطلة الصيفية وما تم إنجازه من أعمال الصيانة التي شملت المباني والأجهزة لأقسام </a:t>
            </a:r>
            <a:r>
              <a:rPr lang="ar-SA" b="1" dirty="0" err="1"/>
              <a:t>الطالبات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mu.edu.sa/sites/default/files/IMG_0460_1.JPG"/>
          <p:cNvPicPr>
            <a:picLocks noChangeAspect="1" noChangeArrowheads="1"/>
          </p:cNvPicPr>
          <p:nvPr/>
        </p:nvPicPr>
        <p:blipFill>
          <a:blip r:embed="rId2" cstate="print"/>
          <a:srcRect/>
          <a:stretch>
            <a:fillRect/>
          </a:stretch>
        </p:blipFill>
        <p:spPr bwMode="auto">
          <a:xfrm>
            <a:off x="395536" y="692696"/>
            <a:ext cx="7992888" cy="55446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mu.edu.sa/sites/default/files/IMG_0461.JPG"/>
          <p:cNvPicPr>
            <a:picLocks noChangeAspect="1" noChangeArrowheads="1"/>
          </p:cNvPicPr>
          <p:nvPr/>
        </p:nvPicPr>
        <p:blipFill>
          <a:blip r:embed="rId2" cstate="print"/>
          <a:srcRect/>
          <a:stretch>
            <a:fillRect/>
          </a:stretch>
        </p:blipFill>
        <p:spPr bwMode="auto">
          <a:xfrm>
            <a:off x="611560" y="620688"/>
            <a:ext cx="8061920" cy="53012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mu.edu.sa/sites/default/files/IMG_0462.JPG"/>
          <p:cNvPicPr>
            <a:picLocks noChangeAspect="1" noChangeArrowheads="1"/>
          </p:cNvPicPr>
          <p:nvPr/>
        </p:nvPicPr>
        <p:blipFill>
          <a:blip r:embed="rId2" cstate="print"/>
          <a:srcRect/>
          <a:stretch>
            <a:fillRect/>
          </a:stretch>
        </p:blipFill>
        <p:spPr bwMode="auto">
          <a:xfrm>
            <a:off x="323528" y="548680"/>
            <a:ext cx="8532440" cy="587727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mu.edu.sa/sites/default/files/IMG_0463.JPG"/>
          <p:cNvPicPr>
            <a:picLocks noChangeAspect="1" noChangeArrowheads="1"/>
          </p:cNvPicPr>
          <p:nvPr/>
        </p:nvPicPr>
        <p:blipFill>
          <a:blip r:embed="rId2" cstate="print"/>
          <a:srcRect/>
          <a:stretch>
            <a:fillRect/>
          </a:stretch>
        </p:blipFill>
        <p:spPr bwMode="auto">
          <a:xfrm>
            <a:off x="683568" y="548680"/>
            <a:ext cx="7773888" cy="573325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110</Words>
  <Application>Microsoft Office PowerPoint</Application>
  <PresentationFormat>Affichage à l'écran (4:3)</PresentationFormat>
  <Paragraphs>4</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cp:revision>
  <dcterms:created xsi:type="dcterms:W3CDTF">2015-04-04T18:55:09Z</dcterms:created>
  <dcterms:modified xsi:type="dcterms:W3CDTF">2015-04-04T18:58:30Z</dcterms:modified>
</cp:coreProperties>
</file>