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3" d="100"/>
          <a:sy n="43" d="100"/>
        </p:scale>
        <p:origin x="1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720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00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516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379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8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621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432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617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474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215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787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78E05-D159-4F02-87AB-E909CE893965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483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09281"/>
            <a:ext cx="9144000" cy="6131859"/>
          </a:xfrm>
        </p:spPr>
        <p:txBody>
          <a:bodyPr>
            <a:normAutofit fontScale="92500" lnSpcReduction="10000"/>
          </a:bodyPr>
          <a:lstStyle/>
          <a:p>
            <a:pPr rtl="1"/>
            <a:r>
              <a:rPr lang="ar-SA" b="1" u="sng" dirty="0"/>
              <a:t>دورة مهارات البحث العلمي و ادواته</a:t>
            </a:r>
            <a:endParaRPr lang="en-US" dirty="0"/>
          </a:p>
          <a:p>
            <a:pPr rtl="1"/>
            <a:r>
              <a:rPr lang="ar-SA" dirty="0"/>
              <a:t>أقامت وحدة شؤون الخريجين بكلية العلوم والدراسات الانسانية بالغاط - قسم الطالبات دورة تدريبية عبر الفصول الافتراضية  يوم الاثنين  الموافق 11 /2 /1437  هـ  من الساعة السادسة و حتى التاسعة مساء بواقع 3 ساعات تدريبية . القتها</a:t>
            </a:r>
            <a:r>
              <a:rPr lang="en-US" dirty="0"/>
              <a:t>   </a:t>
            </a:r>
            <a:r>
              <a:rPr lang="ar-SA" dirty="0"/>
              <a:t> أ. حنان سند منسقة الوحدة . و كانت الدورة تهدف الى : </a:t>
            </a:r>
            <a:endParaRPr lang="en-US" dirty="0"/>
          </a:p>
          <a:p>
            <a:pPr lvl="0" rtl="1"/>
            <a:r>
              <a:rPr lang="ar-SA" dirty="0"/>
              <a:t>التعريف بانواع البحوث العلمية عامة و البحوث التجريية خاصة</a:t>
            </a:r>
            <a:endParaRPr lang="en-US" dirty="0"/>
          </a:p>
          <a:p>
            <a:pPr lvl="0" rtl="1"/>
            <a:r>
              <a:rPr lang="ar-SA" dirty="0"/>
              <a:t>اسس و خطوات البحث  العلمي التجريبي الرئيسية</a:t>
            </a:r>
            <a:endParaRPr lang="en-US" dirty="0"/>
          </a:p>
          <a:p>
            <a:pPr lvl="0" rtl="1"/>
            <a:r>
              <a:rPr lang="ar-SA" dirty="0"/>
              <a:t>كيفية اختيار مشكلة البحث و معايير الاختيار الاساسية </a:t>
            </a:r>
            <a:endParaRPr lang="en-US" dirty="0"/>
          </a:p>
          <a:p>
            <a:pPr lvl="0" rtl="1"/>
            <a:r>
              <a:rPr lang="ar-SA" dirty="0"/>
              <a:t>كيفية اختيار عنوان البحث</a:t>
            </a:r>
            <a:endParaRPr lang="en-US" dirty="0"/>
          </a:p>
          <a:p>
            <a:pPr lvl="0" rtl="1"/>
            <a:r>
              <a:rPr lang="ar-SA" dirty="0"/>
              <a:t>عناصر ملخص البحث الرئيسية (</a:t>
            </a:r>
            <a:r>
              <a:rPr lang="en-US" dirty="0"/>
              <a:t>Abstract</a:t>
            </a:r>
            <a:r>
              <a:rPr lang="ar-SA" dirty="0"/>
              <a:t>)</a:t>
            </a:r>
            <a:endParaRPr lang="en-US" dirty="0"/>
          </a:p>
          <a:p>
            <a:pPr lvl="0" rtl="1"/>
            <a:r>
              <a:rPr lang="ar-SA" dirty="0"/>
              <a:t>مكونات فرضيات البحث و انواعه</a:t>
            </a:r>
            <a:endParaRPr lang="en-US" dirty="0"/>
          </a:p>
          <a:p>
            <a:pPr lvl="0" rtl="1"/>
            <a:r>
              <a:rPr lang="ar-SA" dirty="0"/>
              <a:t>كيفية الاستفادة من الدراسات السابقة</a:t>
            </a:r>
            <a:endParaRPr lang="en-US" dirty="0"/>
          </a:p>
          <a:p>
            <a:pPr rtl="1"/>
            <a:r>
              <a:rPr lang="ar-SA" dirty="0"/>
              <a:t> </a:t>
            </a:r>
            <a:endParaRPr lang="en-US" dirty="0"/>
          </a:p>
          <a:p>
            <a:pPr rtl="1"/>
            <a:r>
              <a:rPr lang="ar-SA" dirty="0"/>
              <a:t>هذا وقد شكر عميد الكلية الدكتور خالد بن عبدالله الشافي القائمين والمشاركين في هذه الدورة على هذه الجهود المتميزة  وعلى رأسهم وكيلة الكلية الاستاذة سمية الزهراني ، والأستاذة حنان سند منسقة وحدة الخريجين .</a:t>
            </a:r>
            <a:endParaRPr lang="en-US" dirty="0"/>
          </a:p>
          <a:p>
            <a:r>
              <a:rPr lang="ar-SA"/>
              <a:t>وتأتي هذه الدورة ضمن سلسلة من البرامج والندوات والدورات والفعاليات التي تنظمها الكلية .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7892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103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alrc</dc:creator>
  <cp:lastModifiedBy>alrc</cp:lastModifiedBy>
  <cp:revision>9</cp:revision>
  <dcterms:created xsi:type="dcterms:W3CDTF">2015-10-26T20:39:30Z</dcterms:created>
  <dcterms:modified xsi:type="dcterms:W3CDTF">2015-12-07T15:54:29Z</dcterms:modified>
</cp:coreProperties>
</file>