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rmAutofit fontScale="85000" lnSpcReduction="20000"/>
          </a:bodyPr>
          <a:lstStyle/>
          <a:p>
            <a:pPr rtl="1"/>
            <a:r>
              <a:rPr lang="en-US" dirty="0"/>
              <a:t/>
            </a:r>
            <a:br>
              <a:rPr lang="en-US" dirty="0"/>
            </a:br>
            <a:r>
              <a:rPr lang="en-US" dirty="0"/>
              <a:t/>
            </a:r>
            <a:br>
              <a:rPr lang="en-US" dirty="0"/>
            </a:br>
            <a:r>
              <a:rPr lang="en-US" dirty="0"/>
              <a:t/>
            </a:r>
            <a:br>
              <a:rPr lang="en-US" dirty="0"/>
            </a:br>
            <a:r>
              <a:rPr lang="ar-SA" dirty="0"/>
              <a:t>كلية العلوم والدراسات الإنسانية بالغاط  تنظم  ورشة عمل بعنوان " متطلبات التأهل للاعتماد البرامجي</a:t>
            </a:r>
            <a:r>
              <a:rPr lang="en-US" dirty="0"/>
              <a:t>"</a:t>
            </a:r>
            <a:br>
              <a:rPr lang="en-US" dirty="0"/>
            </a:br>
            <a:r>
              <a:rPr lang="en-US" dirty="0"/>
              <a:t/>
            </a:r>
            <a:br>
              <a:rPr lang="en-US" dirty="0"/>
            </a:br>
            <a:r>
              <a:rPr lang="ar-SA" dirty="0"/>
              <a:t>أقامت كلية العلوم والدراسات الإنسانية بالغاط ممثلة بوكالة الكلية للتطوير والجودة  بالتعاون مع عمادة الجودة وتطوير المهارات يوم الثلاثاء الموافق</a:t>
            </a:r>
            <a:r>
              <a:rPr lang="en-US" dirty="0"/>
              <a:t>: 5/ 2 /1437</a:t>
            </a:r>
            <a:r>
              <a:rPr lang="ar-SA" dirty="0"/>
              <a:t>هـ ورشة عمل بعنوان " متطلبات التأهل للاعتماد البرامجي" في مركز الرحمانية</a:t>
            </a:r>
            <a:r>
              <a:rPr lang="en-US" dirty="0"/>
              <a:t/>
            </a:r>
            <a:br>
              <a:rPr lang="en-US" dirty="0"/>
            </a:br>
            <a:r>
              <a:rPr lang="ar-SA" dirty="0"/>
              <a:t>والموجهة لأعضاء هيئة التدريس بشطري الطلاب والطالبات وبحضور وكيل الكلية للتطوير والجودة الاستاذ عادل بن حميدان الشمري</a:t>
            </a:r>
            <a:r>
              <a:rPr lang="en-US" dirty="0"/>
              <a:t>.</a:t>
            </a:r>
            <a:br>
              <a:rPr lang="en-US" dirty="0"/>
            </a:br>
            <a:r>
              <a:rPr lang="en-US" dirty="0"/>
              <a:t/>
            </a:r>
            <a:br>
              <a:rPr lang="en-US" dirty="0"/>
            </a:br>
            <a:r>
              <a:rPr lang="ar-SA" dirty="0"/>
              <a:t>قدّم ورشة العمل الدكتور متولي إسماعيل المستشار بعمادة الجودة وتطوير المهارات. وتناولت الورشة ثلاثة محاور وهي على النحو التالي</a:t>
            </a:r>
            <a:r>
              <a:rPr lang="en-US" dirty="0"/>
              <a:t>:</a:t>
            </a:r>
            <a:br>
              <a:rPr lang="en-US" dirty="0"/>
            </a:br>
            <a:r>
              <a:rPr lang="ar-SA" dirty="0"/>
              <a:t>المحور الاول: متطلبات التأهل للاعتماد البرامجي</a:t>
            </a:r>
            <a:r>
              <a:rPr lang="en-US" dirty="0"/>
              <a:t/>
            </a:r>
            <a:br>
              <a:rPr lang="en-US" dirty="0"/>
            </a:br>
            <a:r>
              <a:rPr lang="ar-SA" dirty="0"/>
              <a:t>المحور الثاني: آلية تقويم اداء الكليات</a:t>
            </a:r>
            <a:r>
              <a:rPr lang="en-US" dirty="0"/>
              <a:t/>
            </a:r>
            <a:br>
              <a:rPr lang="en-US" dirty="0"/>
            </a:br>
            <a:r>
              <a:rPr lang="ar-SA" dirty="0"/>
              <a:t>المحور الثالث: المراجعة الداخلية</a:t>
            </a:r>
            <a:r>
              <a:rPr lang="en-US" dirty="0"/>
              <a:t/>
            </a:r>
            <a:br>
              <a:rPr lang="en-US" dirty="0"/>
            </a:br>
            <a:r>
              <a:rPr lang="en-US" dirty="0"/>
              <a:t/>
            </a:r>
            <a:br>
              <a:rPr lang="en-US" dirty="0"/>
            </a:br>
            <a:r>
              <a:rPr lang="ar-SA" dirty="0"/>
              <a:t>هذا وقد أكد عميد الكلية د. خالد بن عبدالله الشافي على أن إقامة مثل هذه الورش العملية تساهم في تطوير عضو هيئة التدريس بالجامعة و تؤكد على أن</a:t>
            </a:r>
            <a:r>
              <a:rPr lang="en-US" dirty="0"/>
              <a:t>  </a:t>
            </a:r>
            <a:r>
              <a:rPr lang="ar-SA" dirty="0"/>
              <a:t>عمليات ضمان الجودة ضرورة ملحة تعمل  عليها الكلية بشكل مستمر لكي تجد مكانة متميزة بين الكليات الاخرى ولكي يتمكن خريجيها من المنافسة في سوق العمل ومواجهة التحديات المستقبلية</a:t>
            </a:r>
            <a:r>
              <a:rPr lang="en-US" dirty="0"/>
              <a:t>.</a:t>
            </a:r>
            <a:br>
              <a:rPr lang="en-US" dirty="0"/>
            </a:br>
            <a:r>
              <a:rPr lang="en-US" dirty="0"/>
              <a:t/>
            </a:r>
            <a:br>
              <a:rPr lang="en-US" dirty="0"/>
            </a:br>
            <a:r>
              <a:rPr lang="ar-SA" dirty="0"/>
              <a:t>وقد عبر عميد الكلية د. خالد بن عبدالله الشافي عن شكره لعمادة الجودة وتطوير المهارات ممثله بسعادة الدكتور خالد بن محمد الجارالله على إقامة مثل هذا الدورات التدريبية المستمرة والتي حتماً ستعمل على تحفيز اعضاء هيئة التدريس نحو التحسين المستمر لتطوير العملية التعليمية داخل الكلية. والشكر موصول  لمستشار عمادة الجودة الدكتور متولي اسماعيل على مشاركته في إقامة مثل هذه الورشة المتميزة</a:t>
            </a:r>
            <a:r>
              <a:rPr lang="en-US" dirty="0"/>
              <a:t>.</a:t>
            </a:r>
            <a:br>
              <a:rPr lang="en-US" dirty="0"/>
            </a:br>
            <a:r>
              <a:rPr lang="ar-SA" dirty="0"/>
              <a:t>كما عبر عميد الكلية الدكتور خالد بن عبدالله الشافي عن شكره وتقديره لسعادة الأستاذ عادل بن حميدان الشمري وكيل الكلية للتطوير والجودة والفريق العامل معه في الوكالة على جهودهم المتميزة</a:t>
            </a:r>
            <a:r>
              <a:rPr lang="en-US"/>
              <a:t> .</a:t>
            </a:r>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6</cp:revision>
  <dcterms:created xsi:type="dcterms:W3CDTF">2015-10-26T20:39:30Z</dcterms:created>
  <dcterms:modified xsi:type="dcterms:W3CDTF">2015-12-01T05:23:45Z</dcterms:modified>
</cp:coreProperties>
</file>