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E7F7E-BC2A-4639-BEB3-B3D1B1F0B26D}" type="datetimeFigureOut">
              <a:rPr lang="fr-FR" smtClean="0"/>
              <a:t>06/10/2015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26B7-480A-49F6-B376-E159F9FC15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>
              <a:buNone/>
            </a:pPr>
            <a:r>
              <a:rPr lang="ar-SA" dirty="0" smtClean="0"/>
              <a:t>أقامت وحدة التميز في التعليم والتعلم بكلية الدراسات الإنسانية </a:t>
            </a:r>
            <a:r>
              <a:rPr lang="ar-SA" dirty="0" err="1" smtClean="0"/>
              <a:t>بالغاط</a:t>
            </a:r>
            <a:r>
              <a:rPr lang="ar-SA" dirty="0" smtClean="0"/>
              <a:t> –بقسم الطلاب و قسم </a:t>
            </a:r>
            <a:r>
              <a:rPr lang="ar-SA" dirty="0" err="1" smtClean="0"/>
              <a:t>الطالبات </a:t>
            </a:r>
            <a:r>
              <a:rPr lang="ar-SA" dirty="0" smtClean="0"/>
              <a:t>– يوم </a:t>
            </a:r>
            <a:r>
              <a:rPr lang="ar-SA" dirty="0" err="1" smtClean="0"/>
              <a:t>الأثنين</a:t>
            </a:r>
            <a:r>
              <a:rPr lang="ar-SA" dirty="0" smtClean="0"/>
              <a:t> الموافق 30/11/</a:t>
            </a:r>
            <a:r>
              <a:rPr lang="ar-SA" dirty="0" err="1" smtClean="0"/>
              <a:t>1436هـ</a:t>
            </a:r>
            <a:r>
              <a:rPr lang="ar-SA" dirty="0" smtClean="0"/>
              <a:t> اللقاء  التعريفي لأعضاء  هيئة التدريس الجدد والعائدين من </a:t>
            </a:r>
            <a:r>
              <a:rPr lang="ar-SA" dirty="0" err="1" smtClean="0"/>
              <a:t>الابتعاث</a:t>
            </a:r>
            <a:r>
              <a:rPr lang="ar-SA" dirty="0" smtClean="0"/>
              <a:t>  بوحدة التميز في التعليم والتعلم للتعريف بأهدافها ومهامها وأهم نشاطاتها لهذا العام  مما يساعد  على توفير بيئة أكاديمية مميزة لدعم أعضاء هيئة التدريس بالكلية لتطوير مهاراتهم في التعليم </a:t>
            </a:r>
            <a:r>
              <a:rPr lang="ar-SA" dirty="0" err="1" smtClean="0"/>
              <a:t>والتعلم.</a:t>
            </a:r>
            <a:r>
              <a:rPr lang="ar-SA" dirty="0" smtClean="0"/>
              <a:t> </a:t>
            </a:r>
            <a:br>
              <a:rPr lang="ar-SA" dirty="0" smtClean="0"/>
            </a:br>
            <a:r>
              <a:rPr lang="ar-SA" dirty="0" smtClean="0"/>
              <a:t>وتم التعريف كذلك  بالوحدات الأساسية بالكلية ذات </a:t>
            </a:r>
            <a:r>
              <a:rPr lang="ar-SA" dirty="0" err="1" smtClean="0"/>
              <a:t>العلاقه</a:t>
            </a:r>
            <a:r>
              <a:rPr lang="ar-SA" dirty="0" smtClean="0"/>
              <a:t>  بخدمة أعضاء هيئة التدريس كوحدة التعليم الإلكتروني ووحدة التدريب ووحدة الإرشاد الأكاديمي ووحدة البحث العلمي  وأعقبه توزيع دليل إرشادي عن الوحدات الأساسية </a:t>
            </a:r>
            <a:r>
              <a:rPr lang="ar-SA" dirty="0" err="1" smtClean="0"/>
              <a:t>بالكلية .</a:t>
            </a:r>
            <a:r>
              <a:rPr lang="ar-SA" dirty="0" smtClean="0"/>
              <a:t>   </a:t>
            </a:r>
            <a:br>
              <a:rPr lang="ar-SA" dirty="0" smtClean="0"/>
            </a:br>
            <a:r>
              <a:rPr lang="ar-SA" dirty="0" smtClean="0"/>
              <a:t>حيث احتوي الدليل على إيضاح  لعمل الوحدات الأساسية بالكلية المخصصة لخدمة أعضاء  هيئة التدريس وأسماء المنسقين والمنسقات  لكل وحدة بالإضافة الى طريقة التواصل معهم عن طريق رقم الهاتف والبريد الإلكتروني، </a:t>
            </a:r>
            <a:r>
              <a:rPr lang="ar-SA" dirty="0" err="1" smtClean="0"/>
              <a:t>ونطام</a:t>
            </a:r>
            <a:r>
              <a:rPr lang="ar-SA" dirty="0" smtClean="0"/>
              <a:t> الاتصالات </a:t>
            </a:r>
            <a:r>
              <a:rPr lang="ar-SA" dirty="0" err="1" smtClean="0"/>
              <a:t>الإدارية 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هذا وسوف تقيم </a:t>
            </a:r>
            <a:r>
              <a:rPr lang="ar-SA" dirty="0" err="1" smtClean="0"/>
              <a:t>الوحده</a:t>
            </a:r>
            <a:r>
              <a:rPr lang="ar-SA" dirty="0" smtClean="0"/>
              <a:t> بعض  الدورات التدريبية التي تساهم في التميز  في التعليم والتعلم خلال هذا الفصل </a:t>
            </a:r>
            <a:r>
              <a:rPr lang="ar-SA" dirty="0" err="1" smtClean="0"/>
              <a:t>الدراسي.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وفي الختام قدم </a:t>
            </a:r>
            <a:r>
              <a:rPr lang="ar-SA" dirty="0" err="1" smtClean="0"/>
              <a:t>سعاده</a:t>
            </a:r>
            <a:r>
              <a:rPr lang="ar-SA" dirty="0" smtClean="0"/>
              <a:t> وكيل </a:t>
            </a:r>
            <a:r>
              <a:rPr lang="ar-SA" dirty="0" err="1" smtClean="0"/>
              <a:t>الكليه</a:t>
            </a:r>
            <a:r>
              <a:rPr lang="ar-SA" dirty="0" smtClean="0"/>
              <a:t> للشؤون التعليمية الدكتور عمر العمر شكره وتقديره لمنسق وحدة التميز لقسم الطلاب أ.</a:t>
            </a:r>
            <a:r>
              <a:rPr lang="ar-SA" dirty="0" err="1" smtClean="0"/>
              <a:t>عبدالله</a:t>
            </a:r>
            <a:r>
              <a:rPr lang="ar-SA" dirty="0" smtClean="0"/>
              <a:t> </a:t>
            </a:r>
            <a:r>
              <a:rPr lang="ar-SA" dirty="0" err="1" smtClean="0"/>
              <a:t>السعدون</a:t>
            </a:r>
            <a:r>
              <a:rPr lang="ar-SA" dirty="0" smtClean="0"/>
              <a:t> ومنسقه وحدة التميز أ.ايناس فوزى على جهودهم في التعريف بالوحدة وعرض مهامها وأهدافها كما اعتمد </a:t>
            </a:r>
            <a:r>
              <a:rPr lang="ar-SA" dirty="0" err="1" smtClean="0"/>
              <a:t>سعاده</a:t>
            </a:r>
            <a:r>
              <a:rPr lang="ar-SA" dirty="0" smtClean="0"/>
              <a:t> الوكيل النموذج الجديد لرسائل </a:t>
            </a:r>
            <a:r>
              <a:rPr lang="ar-SA" dirty="0" err="1" smtClean="0"/>
              <a:t>التوعيه</a:t>
            </a:r>
            <a:r>
              <a:rPr lang="ar-SA" dirty="0" smtClean="0"/>
              <a:t> </a:t>
            </a:r>
            <a:r>
              <a:rPr lang="ar-SA" dirty="0" err="1" smtClean="0"/>
              <a:t>الاسبوعيه</a:t>
            </a:r>
            <a:r>
              <a:rPr lang="ar-SA" dirty="0" smtClean="0"/>
              <a:t> والذى ستطبقه وحده التميز في التعليم والتعلم خلال الفترة </a:t>
            </a:r>
            <a:r>
              <a:rPr lang="ar-SA" dirty="0" err="1" smtClean="0"/>
              <a:t>القادمة .</a:t>
            </a:r>
            <a:endParaRPr lang="ar-SA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2015-10-05T21:31:40Z</dcterms:created>
  <dcterms:modified xsi:type="dcterms:W3CDTF">2015-10-05T21:33:22Z</dcterms:modified>
</cp:coreProperties>
</file>