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4521-9EC0-4EB1-A552-4B4FFCA4C4E0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E0645-9078-44AC-955A-17ADCF2CD97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culty.mu.edu.sa/fletaie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9592" y="1308341"/>
            <a:ext cx="36333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http://faculty.mu.edu.sa/fletaief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492896"/>
            <a:ext cx="6563469" cy="225779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066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2015-04-10T07:15:45Z</dcterms:created>
  <dcterms:modified xsi:type="dcterms:W3CDTF">2015-04-10T07:16:38Z</dcterms:modified>
</cp:coreProperties>
</file>