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4521-9EC0-4EB1-A552-4B4FFCA4C4E0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0645-9078-44AC-955A-17ADCF2CD9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4521-9EC0-4EB1-A552-4B4FFCA4C4E0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0645-9078-44AC-955A-17ADCF2CD9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4521-9EC0-4EB1-A552-4B4FFCA4C4E0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0645-9078-44AC-955A-17ADCF2CD9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4521-9EC0-4EB1-A552-4B4FFCA4C4E0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0645-9078-44AC-955A-17ADCF2CD9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4521-9EC0-4EB1-A552-4B4FFCA4C4E0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0645-9078-44AC-955A-17ADCF2CD9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4521-9EC0-4EB1-A552-4B4FFCA4C4E0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0645-9078-44AC-955A-17ADCF2CD9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4521-9EC0-4EB1-A552-4B4FFCA4C4E0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0645-9078-44AC-955A-17ADCF2CD9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4521-9EC0-4EB1-A552-4B4FFCA4C4E0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0645-9078-44AC-955A-17ADCF2CD9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4521-9EC0-4EB1-A552-4B4FFCA4C4E0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0645-9078-44AC-955A-17ADCF2CD9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4521-9EC0-4EB1-A552-4B4FFCA4C4E0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0645-9078-44AC-955A-17ADCF2CD9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4521-9EC0-4EB1-A552-4B4FFCA4C4E0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0645-9078-44AC-955A-17ADCF2CD9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94521-9EC0-4EB1-A552-4B4FFCA4C4E0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E0645-9078-44AC-955A-17ADCF2CD97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faculty.mu.edu.sa/fletaie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99592" y="1308341"/>
            <a:ext cx="363330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  <a:hlinkClick r:id="rId2"/>
              </a:rPr>
              <a:t>http://faculty.mu.edu.sa/fletaief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Imag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2492896"/>
            <a:ext cx="6563469" cy="2257797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2066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</cp:revision>
  <dcterms:created xsi:type="dcterms:W3CDTF">2015-04-10T07:15:45Z</dcterms:created>
  <dcterms:modified xsi:type="dcterms:W3CDTF">2015-04-10T07:16:38Z</dcterms:modified>
</cp:coreProperties>
</file>