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B202-B542-4C8D-AF3A-1E68FA69EBC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F85FB-4883-4C4F-8B54-997AAB1E2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216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B202-B542-4C8D-AF3A-1E68FA69EBC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F85FB-4883-4C4F-8B54-997AAB1E2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971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B202-B542-4C8D-AF3A-1E68FA69EBC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F85FB-4883-4C4F-8B54-997AAB1E2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693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B202-B542-4C8D-AF3A-1E68FA69EBC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F85FB-4883-4C4F-8B54-997AAB1E2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012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B202-B542-4C8D-AF3A-1E68FA69EBC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F85FB-4883-4C4F-8B54-997AAB1E2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516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B202-B542-4C8D-AF3A-1E68FA69EBC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F85FB-4883-4C4F-8B54-997AAB1E2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239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B202-B542-4C8D-AF3A-1E68FA69EBC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F85FB-4883-4C4F-8B54-997AAB1E2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33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B202-B542-4C8D-AF3A-1E68FA69EBC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F85FB-4883-4C4F-8B54-997AAB1E2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1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B202-B542-4C8D-AF3A-1E68FA69EBC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F85FB-4883-4C4F-8B54-997AAB1E2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594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B202-B542-4C8D-AF3A-1E68FA69EBC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F85FB-4883-4C4F-8B54-997AAB1E2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745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B202-B542-4C8D-AF3A-1E68FA69EBC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F85FB-4883-4C4F-8B54-997AAB1E2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748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5B202-B542-4C8D-AF3A-1E68FA69EBC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F85FB-4883-4C4F-8B54-997AAB1E2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414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mu.edu.sa/sites/default/files/BMJ_Journal_User_Guide.pdf" TargetMode="External"/><Relationship Id="rId13" Type="http://schemas.openxmlformats.org/officeDocument/2006/relationships/hyperlink" Target="http://mu.edu.sa/sites/default/files/EduSearch.docx" TargetMode="External"/><Relationship Id="rId18" Type="http://schemas.openxmlformats.org/officeDocument/2006/relationships/hyperlink" Target="http://mu.edu.sa/sites/default/files/IGI%20GLOBAL%20User%20Guide.pdf" TargetMode="External"/><Relationship Id="rId3" Type="http://schemas.openxmlformats.org/officeDocument/2006/relationships/hyperlink" Target="http://mu.edu.sa/sites/default/files/ASCE%20user%20guide.pdf" TargetMode="External"/><Relationship Id="rId7" Type="http://schemas.openxmlformats.org/officeDocument/2006/relationships/hyperlink" Target="http://mu.edu.sa/sites/default/files/BMJ%20-%20Kieran%20Walsh%202.ppt" TargetMode="External"/><Relationship Id="rId12" Type="http://schemas.openxmlformats.org/officeDocument/2006/relationships/hyperlink" Target="http://mu.edu.sa/sites/default/files/EcoLink.docx" TargetMode="External"/><Relationship Id="rId17" Type="http://schemas.openxmlformats.org/officeDocument/2006/relationships/hyperlink" Target="http://mu.edu.sa/sites/default/files/IEEE%20%285%29.pdf" TargetMode="External"/><Relationship Id="rId2" Type="http://schemas.openxmlformats.org/officeDocument/2006/relationships/hyperlink" Target="http://mu.edu.sa/sites/default/files/OvidSP_2010_Flash_Demo_TRANSLATED.exe" TargetMode="External"/><Relationship Id="rId16" Type="http://schemas.openxmlformats.org/officeDocument/2006/relationships/hyperlink" Target="http://mu.edu.sa/sites/default/files/emerald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mu.edu.sa/sites/default/files/BMJ%20-%20Kieran%20Walsh%201.ppt" TargetMode="External"/><Relationship Id="rId11" Type="http://schemas.openxmlformats.org/officeDocument/2006/relationships/hyperlink" Target="http://mu.edu.sa/sites/default/files/CUP.pdf" TargetMode="External"/><Relationship Id="rId5" Type="http://schemas.openxmlformats.org/officeDocument/2006/relationships/hyperlink" Target="http://mu.edu.sa/sites/default/files/Best%20Practice%20Introduction%20in%20Arabic%20BMJ.pdf" TargetMode="External"/><Relationship Id="rId15" Type="http://schemas.openxmlformats.org/officeDocument/2006/relationships/hyperlink" Target="http://mu.edu.sa/sites/default/files/%20%D8%A7%D8%A8%D9%84%D8%A7%D8%BA%20%D8%B9%D9%86%20%D8%AA%D8%A7%D8%AE%D8%B1%20%D9%85%D9%83%D8%A7%D9%81%D8%A3%D8%A9.doc" TargetMode="External"/><Relationship Id="rId10" Type="http://schemas.openxmlformats.org/officeDocument/2006/relationships/hyperlink" Target="http://mu.edu.sa/sites/default/files/Clinical_Evidence_User_Guide.pdf" TargetMode="External"/><Relationship Id="rId19" Type="http://schemas.openxmlformats.org/officeDocument/2006/relationships/hyperlink" Target="http://mu.edu.sa/sites/default/files/MathSciNet%20Introduction%20and%20Training.pps" TargetMode="External"/><Relationship Id="rId4" Type="http://schemas.openxmlformats.org/officeDocument/2006/relationships/hyperlink" Target="http://mu.edu.sa/sites/default/files/AskZad%20-%20User%20Guide%20-%202009-2010%20-%20Arabic.pdf" TargetMode="External"/><Relationship Id="rId9" Type="http://schemas.openxmlformats.org/officeDocument/2006/relationships/hyperlink" Target="http://mu.edu.sa/sites/default/files/CE%20intro%20ppt.ppsx" TargetMode="External"/><Relationship Id="rId14" Type="http://schemas.openxmlformats.org/officeDocument/2006/relationships/hyperlink" Target="http://mu.edu.sa/sites/default/files/EduSearch1.pptx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mu.edu.sa/sites/default/files/User%20Guide%20T%20and%20F%20eBooks-%20Arabic%20Translation.ppt" TargetMode="External"/><Relationship Id="rId13" Type="http://schemas.openxmlformats.org/officeDocument/2006/relationships/hyperlink" Target="http://mu.edu.sa/sites/default/files/MathSciNet.pps" TargetMode="External"/><Relationship Id="rId18" Type="http://schemas.openxmlformats.org/officeDocument/2006/relationships/hyperlink" Target="http://mu.edu.sa/sites/default/files/Ovid%20WK%20Health%20Intro%202.08.pdf" TargetMode="External"/><Relationship Id="rId3" Type="http://schemas.openxmlformats.org/officeDocument/2006/relationships/hyperlink" Target="http://mu.edu.sa/sites/default/files/MyiLibrary%20user%20guide%20in%20arabic.ppt" TargetMode="External"/><Relationship Id="rId21" Type="http://schemas.openxmlformats.org/officeDocument/2006/relationships/hyperlink" Target="http://mu.edu.sa/sites/default/files/Springer%20for%20M%20J%20University.pdf" TargetMode="External"/><Relationship Id="rId7" Type="http://schemas.openxmlformats.org/officeDocument/2006/relationships/hyperlink" Target="http://mu.edu.sa/sites/default/files/Springer%20for%20M%20J%20University.pptx" TargetMode="External"/><Relationship Id="rId12" Type="http://schemas.openxmlformats.org/officeDocument/2006/relationships/hyperlink" Target="http://mu.edu.sa/sites/default/files/Emerald%20publishing%20Training.ppsx" TargetMode="External"/><Relationship Id="rId17" Type="http://schemas.openxmlformats.org/officeDocument/2006/relationships/hyperlink" Target="http://mu.edu.sa/sites/default/files/Intro%20to%20MR%20-Ovid%20FINAL.pdf" TargetMode="External"/><Relationship Id="rId2" Type="http://schemas.openxmlformats.org/officeDocument/2006/relationships/hyperlink" Target="http://mu.edu.sa/sites/default/files/MDConsult.pdf" TargetMode="External"/><Relationship Id="rId16" Type="http://schemas.openxmlformats.org/officeDocument/2006/relationships/hyperlink" Target="http://mu.edu.sa/sites/default/files/Content%20pres%20Brad.pdf" TargetMode="External"/><Relationship Id="rId20" Type="http://schemas.openxmlformats.org/officeDocument/2006/relationships/hyperlink" Target="http://mu.edu.sa/sites/default/files/OvidSP_MarkRodrigues_201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u.edu.sa/sites/default/files/Skyscape_WebView_SDL_3_19_2012%20%281%29.ppt" TargetMode="External"/><Relationship Id="rId11" Type="http://schemas.openxmlformats.org/officeDocument/2006/relationships/hyperlink" Target="http://mu.edu.sa/sites/default/files/Emerald%20compelet.ppsx" TargetMode="External"/><Relationship Id="rId5" Type="http://schemas.openxmlformats.org/officeDocument/2006/relationships/hyperlink" Target="http://mu.edu.sa/sites/default/files/PRAC%20mini%20user%20guide%20for%20Learning_AR.pdf" TargetMode="External"/><Relationship Id="rId15" Type="http://schemas.openxmlformats.org/officeDocument/2006/relationships/hyperlink" Target="http://mu.edu.sa/sites/default/files/%20%D8%A7%D9%84%D8%AF%D8%AE%D9%88%D9%84%20%D8%B9%D9%84%D9%89%20%D9%82%D9%88%D8%A7%D8%B9%D8%AF%20%D8%A7%D9%84%D8%A8%D9%8A%D8%A7%D9%86%D8%A7%D8%AA%20%D9%85%D9%86%20%D8%AE%D9%84%D8%A7%D9%84%20DL%2B.pptx" TargetMode="External"/><Relationship Id="rId23" Type="http://schemas.openxmlformats.org/officeDocument/2006/relationships/hyperlink" Target="http://mu.edu.sa/sites/default/files/EBSCOhost%20User%20guide.doc" TargetMode="External"/><Relationship Id="rId10" Type="http://schemas.openxmlformats.org/officeDocument/2006/relationships/hyperlink" Target="http://mu.edu.sa/sites/default/files/BMJ_Products_General_Presentation.ppt" TargetMode="External"/><Relationship Id="rId19" Type="http://schemas.openxmlformats.org/officeDocument/2006/relationships/hyperlink" Target="http://mu.edu.sa/sites/default/files/OvidMD%20presentation%20with%20demo%20video.pdf" TargetMode="External"/><Relationship Id="rId4" Type="http://schemas.openxmlformats.org/officeDocument/2006/relationships/hyperlink" Target="http://mu.edu.sa/sites/default/files/oxford%20arabic_0.ppt" TargetMode="External"/><Relationship Id="rId9" Type="http://schemas.openxmlformats.org/officeDocument/2006/relationships/hyperlink" Target="http://mu.edu.sa/sites/default/files/Wiley%20userguide%20Arabic.ppt" TargetMode="External"/><Relationship Id="rId14" Type="http://schemas.openxmlformats.org/officeDocument/2006/relationships/hyperlink" Target="http://mu.edu.sa/sites/default/files/MDCCoreCollectionTrainingSlides.ppsx" TargetMode="External"/><Relationship Id="rId22" Type="http://schemas.openxmlformats.org/officeDocument/2006/relationships/hyperlink" Target="http://mu.edu.sa/sites/default/files/Uptodate%20short%20new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0" y="1166843"/>
            <a:ext cx="6096000" cy="553997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1466850" algn="l"/>
                <a:tab pos="2971800" algn="ctr"/>
              </a:tabLs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OvidSP_2010_Flash_Demo_TRANSLATED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ASCE user guide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b="1" u="sng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AskZad</a:t>
            </a:r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 - User Guide - 2009-2010 - Arabic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Best Practice Introduction in Arabic BMJ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6"/>
              </a:rPr>
              <a:t>BMJ - Kieran Walsh 1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7"/>
              </a:rPr>
              <a:t>BMJ - Kieran Walsh 2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b="1" u="sng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8"/>
              </a:rPr>
              <a:t>BMJ_Journal_User_Guide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9"/>
              </a:rPr>
              <a:t>CE intro </a:t>
            </a:r>
            <a:r>
              <a:rPr lang="en-US" b="1" u="sng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9"/>
              </a:rPr>
              <a:t>ppt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b="1" u="sng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10"/>
              </a:rPr>
              <a:t>Clinical_Evidence_User_Guide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11"/>
              </a:rPr>
              <a:t>CUP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b="1" u="sng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12"/>
              </a:rPr>
              <a:t>EcoLink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b="1" u="sng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13"/>
              </a:rPr>
              <a:t>EduSearch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14"/>
              </a:rPr>
              <a:t>EduSearch1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15"/>
              </a:rPr>
              <a:t>EduSearch2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16"/>
              </a:rPr>
              <a:t>emerald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17"/>
              </a:rPr>
              <a:t>IEEE</a:t>
            </a:r>
            <a:endParaRPr lang="en-US" b="1" u="sng" dirty="0" smtClean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tabLst>
                <a:tab pos="1971675" algn="l"/>
                <a:tab pos="2971800" algn="ctr"/>
              </a:tabLst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b="1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8"/>
              </a:rPr>
              <a:t>IGI GLOBAL User Guide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/>
            <a:r>
              <a:rPr lang="en-US" b="1" u="sng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9"/>
              </a:rPr>
              <a:t>MathSciNet</a:t>
            </a:r>
            <a:r>
              <a:rPr lang="en-US" b="1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9"/>
              </a:rPr>
              <a:t> Introduction and Training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561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74894" y="537413"/>
            <a:ext cx="6096000" cy="69626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1971675" algn="l"/>
                <a:tab pos="2971800" algn="ctr"/>
              </a:tabLs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b="1" u="sng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MDConsult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b="1" u="sng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MyiLibrary</a:t>
            </a:r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 user guide in </a:t>
            </a:r>
            <a:r>
              <a:rPr lang="en-US" b="1" u="sng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arabic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oxford </a:t>
            </a:r>
            <a:r>
              <a:rPr lang="en-US" b="1" u="sng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arabic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PRAC mini user guide for </a:t>
            </a:r>
            <a:r>
              <a:rPr lang="en-US" b="1" u="sng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Learning_AR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b="1" u="sng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6"/>
              </a:rPr>
              <a:t>Skyscape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7"/>
              </a:rPr>
              <a:t>Springer for M J University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8"/>
              </a:rPr>
              <a:t>User Guide T and F eBooks- Arabic Translation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9"/>
              </a:rPr>
              <a:t>Wiley </a:t>
            </a:r>
            <a:r>
              <a:rPr lang="en-US" b="1" u="sng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9"/>
              </a:rPr>
              <a:t>userguide</a:t>
            </a:r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9"/>
              </a:rPr>
              <a:t> Arabic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b="1" u="sng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10"/>
              </a:rPr>
              <a:t>BMJ_Products_General_Presentation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11"/>
              </a:rPr>
              <a:t>Emerald </a:t>
            </a:r>
            <a:r>
              <a:rPr lang="en-US" b="1" u="sng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11"/>
              </a:rPr>
              <a:t>compelet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12"/>
              </a:rPr>
              <a:t>Emerald publishing Training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b="1" u="sng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13"/>
              </a:rPr>
              <a:t>MathSciNet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b="1" u="sng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14"/>
              </a:rPr>
              <a:t>MDCCoreCollectionTrainingSlides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15"/>
              </a:rPr>
              <a:t>+ DL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16"/>
              </a:rPr>
              <a:t>Content </a:t>
            </a:r>
            <a:r>
              <a:rPr lang="en-US" b="1" u="sng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16"/>
              </a:rPr>
              <a:t>pres</a:t>
            </a:r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16"/>
              </a:rPr>
              <a:t> Brad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17"/>
              </a:rPr>
              <a:t>Intro to MR -Ovid FINAL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18"/>
              </a:rPr>
              <a:t>Ovid WK Health Intro 2.08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b="1" u="sng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19"/>
              </a:rPr>
              <a:t>OvidMD</a:t>
            </a:r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19"/>
              </a:rPr>
              <a:t> presentation with demo video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0"/>
              </a:rPr>
              <a:t>OvidSP_MarkRodrigues_2011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1"/>
              </a:rPr>
              <a:t>Springer for M J University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u="sng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2"/>
              </a:rPr>
              <a:t>Uptodate</a:t>
            </a:r>
            <a:r>
              <a:rPr lang="en-US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2"/>
              </a:rPr>
              <a:t> short new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b="1" u="sng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3"/>
              </a:rPr>
              <a:t>EBSCOhost</a:t>
            </a:r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3"/>
              </a:rPr>
              <a:t> User guide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90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42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2015-04-08T13:09:08Z</dcterms:created>
  <dcterms:modified xsi:type="dcterms:W3CDTF">2015-04-08T13:10:50Z</dcterms:modified>
</cp:coreProperties>
</file>