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31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7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43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60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62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9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4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26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6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3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05D7B-0969-4324-8AC6-8FCC1B7503ED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3DE27-6F02-40E9-8897-F485818A0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57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5800" y="228600"/>
            <a:ext cx="7848600" cy="6248400"/>
          </a:xfrm>
        </p:spPr>
        <p:txBody>
          <a:bodyPr/>
          <a:lstStyle/>
          <a:p>
            <a:r>
              <a:rPr lang="en-US" b="1" u="sng" dirty="0"/>
              <a:t> </a:t>
            </a:r>
            <a:r>
              <a:rPr lang="ar-SA" b="1" u="sng"/>
              <a:t>(( بطاقة مبادرة / مشروع</a:t>
            </a:r>
            <a:r>
              <a:rPr lang="ar-SA" u="sng"/>
              <a:t>))</a:t>
            </a:r>
            <a:endParaRPr lang="en-US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23536"/>
              </p:ext>
            </p:extLst>
          </p:nvPr>
        </p:nvGraphicFramePr>
        <p:xfrm>
          <a:off x="2209800" y="1447801"/>
          <a:ext cx="4303262" cy="469403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63821"/>
                <a:gridCol w="944344"/>
                <a:gridCol w="1163821"/>
                <a:gridCol w="1031276"/>
              </a:tblGrid>
              <a:tr h="50164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 المبادرة / المشروع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700">
                          <a:effectLst/>
                        </a:rPr>
                        <a:t>إنشاء وحدة للتعلم الإلكتروني 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2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وصف المبادرة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انشاء وحدة تعلم الكتروني رجالية و نسائية بكل كليات الجامعة وتعتبر بمثابة عمادة تعليم الكتروني مصغره.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36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3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البعد الإستراتيجي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>
                          <a:effectLst/>
                        </a:rPr>
                        <a:t>العمليات الداخلية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858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4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الهدف الاستراتيجي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600">
                          <a:effectLst/>
                        </a:rPr>
                        <a:t>رفع كفاءة الاداء المؤسسي، و تطوير البنية التحتية و البيئة التقنية لدعم التحول للمعاملات الالكترونية بالجامعة بما يمكنها من تحقيق رسالتها و اهدافها.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778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5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الهدف التفصيلي 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تطبيق برامج التعليم الالكتروني والتعلم عن بعد من خلال عمادة التعليم الالكتروني والتعليم عن بعد في خمس كليات.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8577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6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الجهة المنفذة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عمادة التعليم الالكتروني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684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7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مؤشرات الأداء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الوضع الراهن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الوضع المستهدف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</a:tr>
              <a:tr h="259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 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100%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</a:tr>
              <a:tr h="50730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8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الأهداف التفصيلية للمشروع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تطبيق برامج التعليم الالكتروني والتعلم عن بعد من خلال عمادة التعليم الالكتروني والتعليم عن بعد في خمس كليات.</a:t>
                      </a:r>
                      <a:endParaRPr lang="en-US" sz="700">
                        <a:effectLst/>
                      </a:endParaRP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</a:p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18104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9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700">
                          <a:effectLst/>
                        </a:rPr>
                        <a:t>خطوات تنفيذ المبادرة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gridSpan="2">
                  <a:txBody>
                    <a:bodyPr/>
                    <a:lstStyle/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700">
                          <a:effectLst/>
                        </a:rPr>
                        <a:t>تجهيز اماكن خاصة بوحدات التعلم الالكتروني بكل كليات الجامعة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700">
                          <a:effectLst/>
                        </a:rPr>
                        <a:t>تزويد الوحدة بالكوادر البشرية المؤهلة.</a:t>
                      </a:r>
                      <a:endParaRPr lang="en-US" sz="700">
                        <a:effectLst/>
                      </a:endParaRPr>
                    </a:p>
                    <a:p>
                      <a:pPr marL="342900" marR="0" lvl="0" indent="-34290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700">
                          <a:effectLst/>
                        </a:rPr>
                        <a:t>تدريب و تأهيل الكوادر البشرية فيها.</a:t>
                      </a:r>
                      <a:endParaRPr lang="en-US" sz="7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525">
                <a:tc gridSpan="4"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 </a:t>
                      </a:r>
                      <a:endParaRPr lang="en-US" sz="7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1077" marR="4107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525812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عرض على الشاشة (3:4)‏</PresentationFormat>
  <Paragraphs>50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2015-04-09T10:26:06Z</dcterms:created>
  <dcterms:modified xsi:type="dcterms:W3CDTF">2015-04-09T10:26:51Z</dcterms:modified>
</cp:coreProperties>
</file>