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3"/>
  </p:notesMasterIdLst>
  <p:sldIdLst>
    <p:sldId id="309" r:id="rId2"/>
    <p:sldId id="311" r:id="rId3"/>
    <p:sldId id="312" r:id="rId4"/>
    <p:sldId id="257" r:id="rId5"/>
    <p:sldId id="258" r:id="rId6"/>
    <p:sldId id="259" r:id="rId7"/>
    <p:sldId id="314" r:id="rId8"/>
    <p:sldId id="313" r:id="rId9"/>
    <p:sldId id="261" r:id="rId10"/>
    <p:sldId id="260" r:id="rId11"/>
    <p:sldId id="262" r:id="rId12"/>
    <p:sldId id="263" r:id="rId13"/>
    <p:sldId id="264" r:id="rId14"/>
    <p:sldId id="265" r:id="rId15"/>
    <p:sldId id="266" r:id="rId16"/>
    <p:sldId id="272" r:id="rId17"/>
    <p:sldId id="273" r:id="rId18"/>
    <p:sldId id="274" r:id="rId19"/>
    <p:sldId id="275" r:id="rId20"/>
    <p:sldId id="276" r:id="rId21"/>
    <p:sldId id="277" r:id="rId22"/>
    <p:sldId id="278" r:id="rId23"/>
    <p:sldId id="279"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15" r:id="rId38"/>
    <p:sldId id="307" r:id="rId39"/>
    <p:sldId id="316" r:id="rId40"/>
    <p:sldId id="310" r:id="rId41"/>
    <p:sldId id="308"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E62E67-670B-4190-8447-9DFB468A80C1}" type="doc">
      <dgm:prSet loTypeId="urn:microsoft.com/office/officeart/2005/8/layout/hierarchy5" loCatId="hierarchy" qsTypeId="urn:microsoft.com/office/officeart/2005/8/quickstyle/3d4" qsCatId="3D" csTypeId="urn:microsoft.com/office/officeart/2005/8/colors/colorful4" csCatId="colorful" phldr="1"/>
      <dgm:spPr/>
      <dgm:t>
        <a:bodyPr/>
        <a:lstStyle/>
        <a:p>
          <a:endParaRPr lang="en-US"/>
        </a:p>
      </dgm:t>
    </dgm:pt>
    <dgm:pt modelId="{4CB66496-4BCB-4AF5-B1EC-E202E1848976}">
      <dgm:prSet phldrT="[Text]" custT="1"/>
      <dgm:spPr/>
      <dgm:t>
        <a:bodyPr/>
        <a:lstStyle/>
        <a:p>
          <a:r>
            <a:rPr lang="en-US" sz="1400" dirty="0" smtClean="0"/>
            <a:t>Study designs</a:t>
          </a:r>
          <a:endParaRPr lang="en-US" sz="1400" dirty="0"/>
        </a:p>
      </dgm:t>
    </dgm:pt>
    <dgm:pt modelId="{2B3A6414-7AFA-4123-A977-05A4EDE5113E}" type="parTrans" cxnId="{7DD7255C-B40A-46EE-A740-0A487341F726}">
      <dgm:prSet/>
      <dgm:spPr/>
      <dgm:t>
        <a:bodyPr/>
        <a:lstStyle/>
        <a:p>
          <a:endParaRPr lang="en-US" sz="1400"/>
        </a:p>
      </dgm:t>
    </dgm:pt>
    <dgm:pt modelId="{9C1EED3B-429F-40B7-94F2-839BEDA8A0BF}" type="sibTrans" cxnId="{7DD7255C-B40A-46EE-A740-0A487341F726}">
      <dgm:prSet/>
      <dgm:spPr/>
      <dgm:t>
        <a:bodyPr/>
        <a:lstStyle/>
        <a:p>
          <a:endParaRPr lang="en-US" sz="1400"/>
        </a:p>
      </dgm:t>
    </dgm:pt>
    <dgm:pt modelId="{BEFB2FC9-9BC9-4021-B3F6-AF22E1579FCA}">
      <dgm:prSet phldrT="[Text]" custT="1"/>
      <dgm:spPr/>
      <dgm:t>
        <a:bodyPr/>
        <a:lstStyle/>
        <a:p>
          <a:r>
            <a:rPr lang="en-US" sz="1400" dirty="0" smtClean="0">
              <a:latin typeface="Arial" pitchFamily="34" charset="0"/>
            </a:rPr>
            <a:t>Non intervention stud. (Observational)</a:t>
          </a:r>
          <a:endParaRPr lang="en-US" sz="1400" dirty="0"/>
        </a:p>
      </dgm:t>
    </dgm:pt>
    <dgm:pt modelId="{32C2E2C4-02E7-4076-8DB8-8C39EF29CF4B}" type="parTrans" cxnId="{C4585226-0906-4034-A723-039C90275E84}">
      <dgm:prSet custT="1"/>
      <dgm:spPr/>
      <dgm:t>
        <a:bodyPr/>
        <a:lstStyle/>
        <a:p>
          <a:endParaRPr lang="en-US" sz="1400"/>
        </a:p>
      </dgm:t>
    </dgm:pt>
    <dgm:pt modelId="{259D6F5C-CE43-43D0-BC76-D285CBDFE1D1}" type="sibTrans" cxnId="{C4585226-0906-4034-A723-039C90275E84}">
      <dgm:prSet/>
      <dgm:spPr/>
      <dgm:t>
        <a:bodyPr/>
        <a:lstStyle/>
        <a:p>
          <a:endParaRPr lang="en-US" sz="1400"/>
        </a:p>
      </dgm:t>
    </dgm:pt>
    <dgm:pt modelId="{7C2504F1-FE59-4836-9901-9780BDD7B429}">
      <dgm:prSet phldrT="[Text]" custT="1"/>
      <dgm:spPr/>
      <dgm:t>
        <a:bodyPr/>
        <a:lstStyle/>
        <a:p>
          <a:r>
            <a:rPr lang="en-US" sz="1400" dirty="0" smtClean="0">
              <a:latin typeface="Arial" pitchFamily="34" charset="0"/>
            </a:rPr>
            <a:t>Descriptive stud. </a:t>
          </a:r>
          <a:endParaRPr lang="en-US" sz="1400" dirty="0"/>
        </a:p>
      </dgm:t>
    </dgm:pt>
    <dgm:pt modelId="{8205E3E9-2DD7-4EBD-AA15-EA8656985C6A}" type="parTrans" cxnId="{153F997F-BC1E-4DC9-B11D-BF5BA5E90801}">
      <dgm:prSet custT="1"/>
      <dgm:spPr/>
      <dgm:t>
        <a:bodyPr/>
        <a:lstStyle/>
        <a:p>
          <a:endParaRPr lang="en-US" sz="1400"/>
        </a:p>
      </dgm:t>
    </dgm:pt>
    <dgm:pt modelId="{3340579C-27CA-49AA-88AF-76EEF8F23E57}" type="sibTrans" cxnId="{153F997F-BC1E-4DC9-B11D-BF5BA5E90801}">
      <dgm:prSet/>
      <dgm:spPr/>
      <dgm:t>
        <a:bodyPr/>
        <a:lstStyle/>
        <a:p>
          <a:endParaRPr lang="en-US" sz="1400"/>
        </a:p>
      </dgm:t>
    </dgm:pt>
    <dgm:pt modelId="{3FAD8A12-ED36-487A-8954-D4F4790A834C}">
      <dgm:prSet phldrT="[Text]" custT="1"/>
      <dgm:spPr/>
      <dgm:t>
        <a:bodyPr/>
        <a:lstStyle/>
        <a:p>
          <a:r>
            <a:rPr lang="en-US" sz="1400" dirty="0" smtClean="0">
              <a:latin typeface="Arial" pitchFamily="34" charset="0"/>
            </a:rPr>
            <a:t>Analytical stud.</a:t>
          </a:r>
          <a:endParaRPr lang="en-US" sz="1400" dirty="0"/>
        </a:p>
      </dgm:t>
    </dgm:pt>
    <dgm:pt modelId="{2BC7D269-B331-4C4F-9631-884313CBCE7F}" type="parTrans" cxnId="{D4037F47-C313-44DD-B7CD-14A340C2D0BF}">
      <dgm:prSet custT="1"/>
      <dgm:spPr/>
      <dgm:t>
        <a:bodyPr/>
        <a:lstStyle/>
        <a:p>
          <a:endParaRPr lang="en-US" sz="1400"/>
        </a:p>
      </dgm:t>
    </dgm:pt>
    <dgm:pt modelId="{D4E8EE78-0631-4E95-9AE8-8E3D0A654216}" type="sibTrans" cxnId="{D4037F47-C313-44DD-B7CD-14A340C2D0BF}">
      <dgm:prSet/>
      <dgm:spPr/>
      <dgm:t>
        <a:bodyPr/>
        <a:lstStyle/>
        <a:p>
          <a:endParaRPr lang="en-US" sz="1400"/>
        </a:p>
      </dgm:t>
    </dgm:pt>
    <dgm:pt modelId="{604E76CC-65CC-4DCD-9AD7-05BEC2F7BF03}">
      <dgm:prSet phldrT="[Text]" custT="1"/>
      <dgm:spPr/>
      <dgm:t>
        <a:bodyPr/>
        <a:lstStyle/>
        <a:p>
          <a:r>
            <a:rPr lang="en-US" sz="1400" dirty="0" smtClean="0">
              <a:latin typeface="Arial" pitchFamily="34" charset="0"/>
            </a:rPr>
            <a:t>Intervention stud. (Experimental)</a:t>
          </a:r>
          <a:endParaRPr lang="en-US" sz="1400" dirty="0"/>
        </a:p>
      </dgm:t>
    </dgm:pt>
    <dgm:pt modelId="{48CD8D87-B8E2-43A0-8B9C-A8DB9D5F2B69}" type="parTrans" cxnId="{616EB397-730D-4CAD-B695-03E92A4E1441}">
      <dgm:prSet custT="1"/>
      <dgm:spPr/>
      <dgm:t>
        <a:bodyPr/>
        <a:lstStyle/>
        <a:p>
          <a:endParaRPr lang="en-US" sz="1400"/>
        </a:p>
      </dgm:t>
    </dgm:pt>
    <dgm:pt modelId="{4E65DF25-92E1-45A8-BBD6-7776AE0455C6}" type="sibTrans" cxnId="{616EB397-730D-4CAD-B695-03E92A4E1441}">
      <dgm:prSet/>
      <dgm:spPr/>
      <dgm:t>
        <a:bodyPr/>
        <a:lstStyle/>
        <a:p>
          <a:endParaRPr lang="en-US" sz="1400"/>
        </a:p>
      </dgm:t>
    </dgm:pt>
    <dgm:pt modelId="{AE8D349E-081F-43CA-9C52-BFB2A2EB72BF}">
      <dgm:prSet phldrT="[Text]" custT="1"/>
      <dgm:spPr/>
      <dgm:t>
        <a:bodyPr/>
        <a:lstStyle/>
        <a:p>
          <a:r>
            <a:rPr lang="en-US" sz="1400" dirty="0" smtClean="0">
              <a:latin typeface="Arial" pitchFamily="34" charset="0"/>
            </a:rPr>
            <a:t>Randomized control Trials (Clinical trials)</a:t>
          </a:r>
          <a:endParaRPr lang="en-US" sz="1400" dirty="0"/>
        </a:p>
      </dgm:t>
    </dgm:pt>
    <dgm:pt modelId="{47C4DB58-A2CF-4784-9D21-6D7182172384}" type="parTrans" cxnId="{115785C3-8DF2-44F0-8E9F-6C7B84767575}">
      <dgm:prSet custT="1"/>
      <dgm:spPr/>
      <dgm:t>
        <a:bodyPr/>
        <a:lstStyle/>
        <a:p>
          <a:endParaRPr lang="en-US" sz="1400"/>
        </a:p>
      </dgm:t>
    </dgm:pt>
    <dgm:pt modelId="{9EDDD5A6-E7F1-4836-B7B3-CD541FF03074}" type="sibTrans" cxnId="{115785C3-8DF2-44F0-8E9F-6C7B84767575}">
      <dgm:prSet/>
      <dgm:spPr/>
      <dgm:t>
        <a:bodyPr/>
        <a:lstStyle/>
        <a:p>
          <a:endParaRPr lang="en-US" sz="1400"/>
        </a:p>
      </dgm:t>
    </dgm:pt>
    <dgm:pt modelId="{A977C7E5-0C0D-432C-8483-DAA0C808D4F3}">
      <dgm:prSet custT="1"/>
      <dgm:spPr/>
      <dgm:t>
        <a:bodyPr/>
        <a:lstStyle/>
        <a:p>
          <a:r>
            <a:rPr lang="en-US" sz="1400" b="0" dirty="0" smtClean="0">
              <a:latin typeface="+mj-lt"/>
            </a:rPr>
            <a:t>Non-randomized trials</a:t>
          </a:r>
        </a:p>
        <a:p>
          <a:r>
            <a:rPr lang="en-US" sz="1400" b="0" dirty="0" smtClean="0">
              <a:latin typeface="+mj-lt"/>
            </a:rPr>
            <a:t>(Quasi-experimental study</a:t>
          </a:r>
          <a:r>
            <a:rPr lang="en-US" sz="1400" dirty="0" smtClean="0">
              <a:latin typeface="+mj-lt"/>
            </a:rPr>
            <a:t>)</a:t>
          </a:r>
          <a:endParaRPr lang="en-US" sz="1400" dirty="0">
            <a:latin typeface="+mj-lt"/>
          </a:endParaRPr>
        </a:p>
      </dgm:t>
    </dgm:pt>
    <dgm:pt modelId="{40376A54-89BF-4702-908C-7FCF584EF1D7}" type="parTrans" cxnId="{27B6B510-81EE-4D16-BA33-3ECE022048F2}">
      <dgm:prSet custT="1"/>
      <dgm:spPr/>
      <dgm:t>
        <a:bodyPr/>
        <a:lstStyle/>
        <a:p>
          <a:endParaRPr lang="en-US" sz="1400"/>
        </a:p>
      </dgm:t>
    </dgm:pt>
    <dgm:pt modelId="{D986AFF9-EA48-4D2E-B30C-3817E5DF2CE2}" type="sibTrans" cxnId="{27B6B510-81EE-4D16-BA33-3ECE022048F2}">
      <dgm:prSet/>
      <dgm:spPr/>
      <dgm:t>
        <a:bodyPr/>
        <a:lstStyle/>
        <a:p>
          <a:endParaRPr lang="en-US" sz="1400"/>
        </a:p>
      </dgm:t>
    </dgm:pt>
    <dgm:pt modelId="{D78FB4B7-F628-4041-A170-1D216681CD7F}">
      <dgm:prSet custT="1"/>
      <dgm:spPr/>
      <dgm:t>
        <a:bodyPr/>
        <a:lstStyle/>
        <a:p>
          <a:r>
            <a:rPr lang="en-US" sz="1400" smtClean="0">
              <a:latin typeface="Arial" pitchFamily="34" charset="0"/>
            </a:rPr>
            <a:t>Case stud.</a:t>
          </a:r>
          <a:endParaRPr lang="en-US" sz="1400" dirty="0">
            <a:latin typeface="Arial" pitchFamily="34" charset="0"/>
          </a:endParaRPr>
        </a:p>
      </dgm:t>
    </dgm:pt>
    <dgm:pt modelId="{1FA0DE8B-E188-4047-B9FC-2BF7E62540DF}" type="parTrans" cxnId="{E630488F-E0CD-423D-AAA4-292109FB7EB6}">
      <dgm:prSet custT="1"/>
      <dgm:spPr/>
      <dgm:t>
        <a:bodyPr/>
        <a:lstStyle/>
        <a:p>
          <a:endParaRPr lang="en-US" sz="1400"/>
        </a:p>
      </dgm:t>
    </dgm:pt>
    <dgm:pt modelId="{B4E56636-1560-47E8-BF3D-9D2226F628BA}" type="sibTrans" cxnId="{E630488F-E0CD-423D-AAA4-292109FB7EB6}">
      <dgm:prSet/>
      <dgm:spPr/>
      <dgm:t>
        <a:bodyPr/>
        <a:lstStyle/>
        <a:p>
          <a:endParaRPr lang="en-US" sz="1400"/>
        </a:p>
      </dgm:t>
    </dgm:pt>
    <dgm:pt modelId="{93BCF8B6-FA65-410E-95A9-AB4BDF448A68}">
      <dgm:prSet custT="1"/>
      <dgm:spPr/>
      <dgm:t>
        <a:bodyPr/>
        <a:lstStyle/>
        <a:p>
          <a:r>
            <a:rPr lang="en-US" sz="1400" smtClean="0">
              <a:latin typeface="Arial" pitchFamily="34" charset="0"/>
            </a:rPr>
            <a:t>Surveys</a:t>
          </a:r>
          <a:endParaRPr lang="en-US" sz="1400" dirty="0">
            <a:latin typeface="Arial" pitchFamily="34" charset="0"/>
          </a:endParaRPr>
        </a:p>
      </dgm:t>
    </dgm:pt>
    <dgm:pt modelId="{2486D2F0-7707-4620-8552-128D97393205}" type="parTrans" cxnId="{4AEF4C91-8028-4452-A3D4-3F99C6DE16EB}">
      <dgm:prSet custT="1"/>
      <dgm:spPr/>
      <dgm:t>
        <a:bodyPr/>
        <a:lstStyle/>
        <a:p>
          <a:endParaRPr lang="en-US" sz="1400"/>
        </a:p>
      </dgm:t>
    </dgm:pt>
    <dgm:pt modelId="{1F58DC39-35C9-4564-BEC5-AFE01B6B32E6}" type="sibTrans" cxnId="{4AEF4C91-8028-4452-A3D4-3F99C6DE16EB}">
      <dgm:prSet/>
      <dgm:spPr/>
      <dgm:t>
        <a:bodyPr/>
        <a:lstStyle/>
        <a:p>
          <a:endParaRPr lang="en-US" sz="1400"/>
        </a:p>
      </dgm:t>
    </dgm:pt>
    <dgm:pt modelId="{77D0D2B0-2934-4FFF-B276-0910A731CA78}">
      <dgm:prSet custT="1"/>
      <dgm:spPr/>
      <dgm:t>
        <a:bodyPr/>
        <a:lstStyle/>
        <a:p>
          <a:r>
            <a:rPr lang="en-US" sz="1400" dirty="0" smtClean="0"/>
            <a:t>Ecological (correlational)</a:t>
          </a:r>
          <a:endParaRPr lang="en-US" sz="1400" dirty="0"/>
        </a:p>
      </dgm:t>
    </dgm:pt>
    <dgm:pt modelId="{9B7EF1DD-6EDA-43AB-8281-864C2690F5EA}" type="parTrans" cxnId="{D9667366-F346-4608-9839-5847AA877911}">
      <dgm:prSet custT="1"/>
      <dgm:spPr/>
      <dgm:t>
        <a:bodyPr/>
        <a:lstStyle/>
        <a:p>
          <a:endParaRPr lang="en-US" sz="1400"/>
        </a:p>
      </dgm:t>
    </dgm:pt>
    <dgm:pt modelId="{BF101DD5-B40C-4002-B062-51053557FDA9}" type="sibTrans" cxnId="{D9667366-F346-4608-9839-5847AA877911}">
      <dgm:prSet/>
      <dgm:spPr/>
      <dgm:t>
        <a:bodyPr/>
        <a:lstStyle/>
        <a:p>
          <a:endParaRPr lang="en-US" sz="1400"/>
        </a:p>
      </dgm:t>
    </dgm:pt>
    <dgm:pt modelId="{6A9F0576-C63F-4C98-99FB-60E030210C65}">
      <dgm:prSet custT="1"/>
      <dgm:spPr/>
      <dgm:t>
        <a:bodyPr/>
        <a:lstStyle/>
        <a:p>
          <a:r>
            <a:rPr lang="en-US" sz="1400" dirty="0" smtClean="0"/>
            <a:t>Cross-sectional (Prevalence)</a:t>
          </a:r>
          <a:endParaRPr lang="en-US" sz="1400" dirty="0"/>
        </a:p>
      </dgm:t>
    </dgm:pt>
    <dgm:pt modelId="{55403233-3B28-4D06-90FE-64DB9518A3CB}" type="parTrans" cxnId="{3A35FC7F-0DBD-4E92-9190-D0D9DD90B873}">
      <dgm:prSet custT="1"/>
      <dgm:spPr/>
      <dgm:t>
        <a:bodyPr/>
        <a:lstStyle/>
        <a:p>
          <a:endParaRPr lang="en-US" sz="1400"/>
        </a:p>
      </dgm:t>
    </dgm:pt>
    <dgm:pt modelId="{FC76F243-7D9A-405F-9758-9EF634591015}" type="sibTrans" cxnId="{3A35FC7F-0DBD-4E92-9190-D0D9DD90B873}">
      <dgm:prSet/>
      <dgm:spPr/>
      <dgm:t>
        <a:bodyPr/>
        <a:lstStyle/>
        <a:p>
          <a:endParaRPr lang="en-US" sz="1400"/>
        </a:p>
      </dgm:t>
    </dgm:pt>
    <dgm:pt modelId="{80D61F05-140C-4C1D-8E8B-01286C18DDA9}">
      <dgm:prSet custT="1"/>
      <dgm:spPr/>
      <dgm:t>
        <a:bodyPr/>
        <a:lstStyle/>
        <a:p>
          <a:r>
            <a:rPr lang="en-US" sz="1400" dirty="0" smtClean="0">
              <a:latin typeface="Arial" pitchFamily="34" charset="0"/>
            </a:rPr>
            <a:t>Cohort stud. (Follow-up)</a:t>
          </a:r>
          <a:endParaRPr lang="en-US" sz="1400" dirty="0">
            <a:latin typeface="Arial" pitchFamily="34" charset="0"/>
          </a:endParaRPr>
        </a:p>
      </dgm:t>
    </dgm:pt>
    <dgm:pt modelId="{B04143CC-93C9-4562-96B9-260B210A88A7}" type="parTrans" cxnId="{6F9B3CA3-89CC-43E9-97FA-A023C79A4F14}">
      <dgm:prSet custT="1"/>
      <dgm:spPr/>
      <dgm:t>
        <a:bodyPr/>
        <a:lstStyle/>
        <a:p>
          <a:endParaRPr lang="en-US" sz="1400"/>
        </a:p>
      </dgm:t>
    </dgm:pt>
    <dgm:pt modelId="{D12E8CED-7994-4142-BD67-20B6A2437BEF}" type="sibTrans" cxnId="{6F9B3CA3-89CC-43E9-97FA-A023C79A4F14}">
      <dgm:prSet/>
      <dgm:spPr/>
      <dgm:t>
        <a:bodyPr/>
        <a:lstStyle/>
        <a:p>
          <a:endParaRPr lang="en-US" sz="1400"/>
        </a:p>
      </dgm:t>
    </dgm:pt>
    <dgm:pt modelId="{6C7E7EB6-7FF3-48CE-B44E-6BA8FE1ABD84}">
      <dgm:prSet custT="1"/>
      <dgm:spPr/>
      <dgm:t>
        <a:bodyPr/>
        <a:lstStyle/>
        <a:p>
          <a:r>
            <a:rPr lang="en-US" sz="1400" dirty="0" smtClean="0">
              <a:latin typeface="Arial" pitchFamily="34" charset="0"/>
            </a:rPr>
            <a:t>Case con. Stud. (case-reference)</a:t>
          </a:r>
          <a:endParaRPr lang="en-US" sz="1400" dirty="0"/>
        </a:p>
      </dgm:t>
    </dgm:pt>
    <dgm:pt modelId="{AD980C84-6644-4242-A41C-926FE6507176}" type="parTrans" cxnId="{8CDA3E22-7EEF-4239-91AB-D754AA612924}">
      <dgm:prSet custT="1"/>
      <dgm:spPr/>
      <dgm:t>
        <a:bodyPr/>
        <a:lstStyle/>
        <a:p>
          <a:endParaRPr lang="en-US" sz="1400"/>
        </a:p>
      </dgm:t>
    </dgm:pt>
    <dgm:pt modelId="{EA56858E-419E-4466-84E4-A1A9DF14A05D}" type="sibTrans" cxnId="{8CDA3E22-7EEF-4239-91AB-D754AA612924}">
      <dgm:prSet/>
      <dgm:spPr/>
      <dgm:t>
        <a:bodyPr/>
        <a:lstStyle/>
        <a:p>
          <a:endParaRPr lang="en-US" sz="1400"/>
        </a:p>
      </dgm:t>
    </dgm:pt>
    <dgm:pt modelId="{866DA1F2-FC7E-4C1E-9FD5-7B3A99E9A2E7}" type="pres">
      <dgm:prSet presAssocID="{A3E62E67-670B-4190-8447-9DFB468A80C1}" presName="mainComposite" presStyleCnt="0">
        <dgm:presLayoutVars>
          <dgm:chPref val="1"/>
          <dgm:dir/>
          <dgm:animOne val="branch"/>
          <dgm:animLvl val="lvl"/>
          <dgm:resizeHandles val="exact"/>
        </dgm:presLayoutVars>
      </dgm:prSet>
      <dgm:spPr/>
      <dgm:t>
        <a:bodyPr/>
        <a:lstStyle/>
        <a:p>
          <a:endParaRPr lang="en-US"/>
        </a:p>
      </dgm:t>
    </dgm:pt>
    <dgm:pt modelId="{CFE89A94-3F34-4061-9751-622E2CBB29B9}" type="pres">
      <dgm:prSet presAssocID="{A3E62E67-670B-4190-8447-9DFB468A80C1}" presName="hierFlow" presStyleCnt="0"/>
      <dgm:spPr/>
      <dgm:t>
        <a:bodyPr/>
        <a:lstStyle/>
        <a:p>
          <a:endParaRPr lang="en-US"/>
        </a:p>
      </dgm:t>
    </dgm:pt>
    <dgm:pt modelId="{E249D444-26B4-4193-B93C-77E14A9E05C9}" type="pres">
      <dgm:prSet presAssocID="{A3E62E67-670B-4190-8447-9DFB468A80C1}" presName="hierChild1" presStyleCnt="0">
        <dgm:presLayoutVars>
          <dgm:chPref val="1"/>
          <dgm:animOne val="branch"/>
          <dgm:animLvl val="lvl"/>
        </dgm:presLayoutVars>
      </dgm:prSet>
      <dgm:spPr/>
      <dgm:t>
        <a:bodyPr/>
        <a:lstStyle/>
        <a:p>
          <a:endParaRPr lang="en-US"/>
        </a:p>
      </dgm:t>
    </dgm:pt>
    <dgm:pt modelId="{8B34A2D4-F445-4D1C-82B5-9C3D659C4303}" type="pres">
      <dgm:prSet presAssocID="{4CB66496-4BCB-4AF5-B1EC-E202E1848976}" presName="Name17" presStyleCnt="0"/>
      <dgm:spPr/>
      <dgm:t>
        <a:bodyPr/>
        <a:lstStyle/>
        <a:p>
          <a:endParaRPr lang="en-US"/>
        </a:p>
      </dgm:t>
    </dgm:pt>
    <dgm:pt modelId="{5163CDF4-41ED-4C23-A8D7-C146B8618ADD}" type="pres">
      <dgm:prSet presAssocID="{4CB66496-4BCB-4AF5-B1EC-E202E1848976}" presName="level1Shape" presStyleLbl="node0" presStyleIdx="0" presStyleCnt="1">
        <dgm:presLayoutVars>
          <dgm:chPref val="3"/>
        </dgm:presLayoutVars>
      </dgm:prSet>
      <dgm:spPr/>
      <dgm:t>
        <a:bodyPr/>
        <a:lstStyle/>
        <a:p>
          <a:endParaRPr lang="en-US"/>
        </a:p>
      </dgm:t>
    </dgm:pt>
    <dgm:pt modelId="{76F58E6B-353B-474F-8399-2DD0E5A9D545}" type="pres">
      <dgm:prSet presAssocID="{4CB66496-4BCB-4AF5-B1EC-E202E1848976}" presName="hierChild2" presStyleCnt="0"/>
      <dgm:spPr/>
      <dgm:t>
        <a:bodyPr/>
        <a:lstStyle/>
        <a:p>
          <a:endParaRPr lang="en-US"/>
        </a:p>
      </dgm:t>
    </dgm:pt>
    <dgm:pt modelId="{9CD71B0D-AB3C-4E35-92C9-9F6F3908CA54}" type="pres">
      <dgm:prSet presAssocID="{32C2E2C4-02E7-4076-8DB8-8C39EF29CF4B}" presName="Name25" presStyleLbl="parChTrans1D2" presStyleIdx="0" presStyleCnt="2"/>
      <dgm:spPr/>
      <dgm:t>
        <a:bodyPr/>
        <a:lstStyle/>
        <a:p>
          <a:endParaRPr lang="en-US"/>
        </a:p>
      </dgm:t>
    </dgm:pt>
    <dgm:pt modelId="{85974B0C-0026-4E53-BD56-043BD2611528}" type="pres">
      <dgm:prSet presAssocID="{32C2E2C4-02E7-4076-8DB8-8C39EF29CF4B}" presName="connTx" presStyleLbl="parChTrans1D2" presStyleIdx="0" presStyleCnt="2"/>
      <dgm:spPr/>
      <dgm:t>
        <a:bodyPr/>
        <a:lstStyle/>
        <a:p>
          <a:endParaRPr lang="en-US"/>
        </a:p>
      </dgm:t>
    </dgm:pt>
    <dgm:pt modelId="{3197E6D9-37D1-4192-AA15-0C1B4838E37B}" type="pres">
      <dgm:prSet presAssocID="{BEFB2FC9-9BC9-4021-B3F6-AF22E1579FCA}" presName="Name30" presStyleCnt="0"/>
      <dgm:spPr/>
      <dgm:t>
        <a:bodyPr/>
        <a:lstStyle/>
        <a:p>
          <a:endParaRPr lang="en-US"/>
        </a:p>
      </dgm:t>
    </dgm:pt>
    <dgm:pt modelId="{3A489622-517F-4876-AB0C-03CAA1BE2B5D}" type="pres">
      <dgm:prSet presAssocID="{BEFB2FC9-9BC9-4021-B3F6-AF22E1579FCA}" presName="level2Shape" presStyleLbl="node2" presStyleIdx="0" presStyleCnt="2" custLinFactNeighborX="1959" custLinFactNeighborY="-53029"/>
      <dgm:spPr/>
      <dgm:t>
        <a:bodyPr/>
        <a:lstStyle/>
        <a:p>
          <a:endParaRPr lang="en-US"/>
        </a:p>
      </dgm:t>
    </dgm:pt>
    <dgm:pt modelId="{880A4752-D40B-4E68-A841-F358B50C4929}" type="pres">
      <dgm:prSet presAssocID="{BEFB2FC9-9BC9-4021-B3F6-AF22E1579FCA}" presName="hierChild3" presStyleCnt="0"/>
      <dgm:spPr/>
      <dgm:t>
        <a:bodyPr/>
        <a:lstStyle/>
        <a:p>
          <a:endParaRPr lang="en-US"/>
        </a:p>
      </dgm:t>
    </dgm:pt>
    <dgm:pt modelId="{834D05C6-DDA4-4832-9071-10F450EC28E8}" type="pres">
      <dgm:prSet presAssocID="{8205E3E9-2DD7-4EBD-AA15-EA8656985C6A}" presName="Name25" presStyleLbl="parChTrans1D3" presStyleIdx="0" presStyleCnt="4"/>
      <dgm:spPr/>
      <dgm:t>
        <a:bodyPr/>
        <a:lstStyle/>
        <a:p>
          <a:endParaRPr lang="en-US"/>
        </a:p>
      </dgm:t>
    </dgm:pt>
    <dgm:pt modelId="{A1CA6D41-4C2E-408D-9538-1A09366B0539}" type="pres">
      <dgm:prSet presAssocID="{8205E3E9-2DD7-4EBD-AA15-EA8656985C6A}" presName="connTx" presStyleLbl="parChTrans1D3" presStyleIdx="0" presStyleCnt="4"/>
      <dgm:spPr/>
      <dgm:t>
        <a:bodyPr/>
        <a:lstStyle/>
        <a:p>
          <a:endParaRPr lang="en-US"/>
        </a:p>
      </dgm:t>
    </dgm:pt>
    <dgm:pt modelId="{4AD092EE-F087-4988-A664-54F0BC1E26AA}" type="pres">
      <dgm:prSet presAssocID="{7C2504F1-FE59-4836-9901-9780BDD7B429}" presName="Name30" presStyleCnt="0"/>
      <dgm:spPr/>
      <dgm:t>
        <a:bodyPr/>
        <a:lstStyle/>
        <a:p>
          <a:endParaRPr lang="en-US"/>
        </a:p>
      </dgm:t>
    </dgm:pt>
    <dgm:pt modelId="{BF27238C-0852-4049-8BB4-7A3275F1AD35}" type="pres">
      <dgm:prSet presAssocID="{7C2504F1-FE59-4836-9901-9780BDD7B429}" presName="level2Shape" presStyleLbl="node3" presStyleIdx="0" presStyleCnt="4"/>
      <dgm:spPr/>
      <dgm:t>
        <a:bodyPr/>
        <a:lstStyle/>
        <a:p>
          <a:endParaRPr lang="en-US"/>
        </a:p>
      </dgm:t>
    </dgm:pt>
    <dgm:pt modelId="{07B0D484-CC0F-408B-B0ED-B1F6A5978E5B}" type="pres">
      <dgm:prSet presAssocID="{7C2504F1-FE59-4836-9901-9780BDD7B429}" presName="hierChild3" presStyleCnt="0"/>
      <dgm:spPr/>
      <dgm:t>
        <a:bodyPr/>
        <a:lstStyle/>
        <a:p>
          <a:endParaRPr lang="en-US"/>
        </a:p>
      </dgm:t>
    </dgm:pt>
    <dgm:pt modelId="{E114AC4B-9CD7-459D-AC37-AA5C35200421}" type="pres">
      <dgm:prSet presAssocID="{1FA0DE8B-E188-4047-B9FC-2BF7E62540DF}" presName="Name25" presStyleLbl="parChTrans1D4" presStyleIdx="0" presStyleCnt="6"/>
      <dgm:spPr/>
      <dgm:t>
        <a:bodyPr/>
        <a:lstStyle/>
        <a:p>
          <a:endParaRPr lang="en-US"/>
        </a:p>
      </dgm:t>
    </dgm:pt>
    <dgm:pt modelId="{DEC36FC5-E167-49AE-B5F6-5AFE559AF274}" type="pres">
      <dgm:prSet presAssocID="{1FA0DE8B-E188-4047-B9FC-2BF7E62540DF}" presName="connTx" presStyleLbl="parChTrans1D4" presStyleIdx="0" presStyleCnt="6"/>
      <dgm:spPr/>
      <dgm:t>
        <a:bodyPr/>
        <a:lstStyle/>
        <a:p>
          <a:endParaRPr lang="en-US"/>
        </a:p>
      </dgm:t>
    </dgm:pt>
    <dgm:pt modelId="{FF478BE8-4675-4E29-9B3C-A01D7131713E}" type="pres">
      <dgm:prSet presAssocID="{D78FB4B7-F628-4041-A170-1D216681CD7F}" presName="Name30" presStyleCnt="0"/>
      <dgm:spPr/>
      <dgm:t>
        <a:bodyPr/>
        <a:lstStyle/>
        <a:p>
          <a:endParaRPr lang="en-US"/>
        </a:p>
      </dgm:t>
    </dgm:pt>
    <dgm:pt modelId="{43F6F761-4F4E-40C1-9CE7-B31D5411B231}" type="pres">
      <dgm:prSet presAssocID="{D78FB4B7-F628-4041-A170-1D216681CD7F}" presName="level2Shape" presStyleLbl="node4" presStyleIdx="0" presStyleCnt="6"/>
      <dgm:spPr/>
      <dgm:t>
        <a:bodyPr/>
        <a:lstStyle/>
        <a:p>
          <a:endParaRPr lang="en-US"/>
        </a:p>
      </dgm:t>
    </dgm:pt>
    <dgm:pt modelId="{C82C3BA3-568B-4352-A52D-A48EA80F6B8D}" type="pres">
      <dgm:prSet presAssocID="{D78FB4B7-F628-4041-A170-1D216681CD7F}" presName="hierChild3" presStyleCnt="0"/>
      <dgm:spPr/>
      <dgm:t>
        <a:bodyPr/>
        <a:lstStyle/>
        <a:p>
          <a:endParaRPr lang="en-US"/>
        </a:p>
      </dgm:t>
    </dgm:pt>
    <dgm:pt modelId="{463B36E4-6D6C-465F-9BB2-73521952601D}" type="pres">
      <dgm:prSet presAssocID="{2486D2F0-7707-4620-8552-128D97393205}" presName="Name25" presStyleLbl="parChTrans1D4" presStyleIdx="1" presStyleCnt="6"/>
      <dgm:spPr/>
      <dgm:t>
        <a:bodyPr/>
        <a:lstStyle/>
        <a:p>
          <a:endParaRPr lang="en-US"/>
        </a:p>
      </dgm:t>
    </dgm:pt>
    <dgm:pt modelId="{F931A4A1-6960-46C6-828E-6F56A66177EF}" type="pres">
      <dgm:prSet presAssocID="{2486D2F0-7707-4620-8552-128D97393205}" presName="connTx" presStyleLbl="parChTrans1D4" presStyleIdx="1" presStyleCnt="6"/>
      <dgm:spPr/>
      <dgm:t>
        <a:bodyPr/>
        <a:lstStyle/>
        <a:p>
          <a:endParaRPr lang="en-US"/>
        </a:p>
      </dgm:t>
    </dgm:pt>
    <dgm:pt modelId="{D3BF8328-B32A-4678-8899-8EAA3FB0EFA0}" type="pres">
      <dgm:prSet presAssocID="{93BCF8B6-FA65-410E-95A9-AB4BDF448A68}" presName="Name30" presStyleCnt="0"/>
      <dgm:spPr/>
      <dgm:t>
        <a:bodyPr/>
        <a:lstStyle/>
        <a:p>
          <a:endParaRPr lang="en-US"/>
        </a:p>
      </dgm:t>
    </dgm:pt>
    <dgm:pt modelId="{A84A4E77-A800-42D2-A165-E60B05438B81}" type="pres">
      <dgm:prSet presAssocID="{93BCF8B6-FA65-410E-95A9-AB4BDF448A68}" presName="level2Shape" presStyleLbl="node4" presStyleIdx="1" presStyleCnt="6"/>
      <dgm:spPr/>
      <dgm:t>
        <a:bodyPr/>
        <a:lstStyle/>
        <a:p>
          <a:endParaRPr lang="en-US"/>
        </a:p>
      </dgm:t>
    </dgm:pt>
    <dgm:pt modelId="{28203FEF-921D-403A-932E-500C6270D035}" type="pres">
      <dgm:prSet presAssocID="{93BCF8B6-FA65-410E-95A9-AB4BDF448A68}" presName="hierChild3" presStyleCnt="0"/>
      <dgm:spPr/>
      <dgm:t>
        <a:bodyPr/>
        <a:lstStyle/>
        <a:p>
          <a:endParaRPr lang="en-US"/>
        </a:p>
      </dgm:t>
    </dgm:pt>
    <dgm:pt modelId="{7F668148-72E3-47D6-9811-FF53AE95972C}" type="pres">
      <dgm:prSet presAssocID="{2BC7D269-B331-4C4F-9631-884313CBCE7F}" presName="Name25" presStyleLbl="parChTrans1D3" presStyleIdx="1" presStyleCnt="4"/>
      <dgm:spPr/>
      <dgm:t>
        <a:bodyPr/>
        <a:lstStyle/>
        <a:p>
          <a:endParaRPr lang="en-US"/>
        </a:p>
      </dgm:t>
    </dgm:pt>
    <dgm:pt modelId="{A8741F86-DA72-40B7-9E2B-6918E5F077C2}" type="pres">
      <dgm:prSet presAssocID="{2BC7D269-B331-4C4F-9631-884313CBCE7F}" presName="connTx" presStyleLbl="parChTrans1D3" presStyleIdx="1" presStyleCnt="4"/>
      <dgm:spPr/>
      <dgm:t>
        <a:bodyPr/>
        <a:lstStyle/>
        <a:p>
          <a:endParaRPr lang="en-US"/>
        </a:p>
      </dgm:t>
    </dgm:pt>
    <dgm:pt modelId="{94ED8042-079B-4945-A0DD-EDAF042BD91F}" type="pres">
      <dgm:prSet presAssocID="{3FAD8A12-ED36-487A-8954-D4F4790A834C}" presName="Name30" presStyleCnt="0"/>
      <dgm:spPr/>
      <dgm:t>
        <a:bodyPr/>
        <a:lstStyle/>
        <a:p>
          <a:endParaRPr lang="en-US"/>
        </a:p>
      </dgm:t>
    </dgm:pt>
    <dgm:pt modelId="{EE881C43-F47C-4804-8751-B9CD775D47DF}" type="pres">
      <dgm:prSet presAssocID="{3FAD8A12-ED36-487A-8954-D4F4790A834C}" presName="level2Shape" presStyleLbl="node3" presStyleIdx="1" presStyleCnt="4" custLinFactNeighborX="-4685" custLinFactNeighborY="-87872"/>
      <dgm:spPr/>
      <dgm:t>
        <a:bodyPr/>
        <a:lstStyle/>
        <a:p>
          <a:endParaRPr lang="en-US"/>
        </a:p>
      </dgm:t>
    </dgm:pt>
    <dgm:pt modelId="{A49207C6-7E77-40D3-975F-90A26C6F1029}" type="pres">
      <dgm:prSet presAssocID="{3FAD8A12-ED36-487A-8954-D4F4790A834C}" presName="hierChild3" presStyleCnt="0"/>
      <dgm:spPr/>
      <dgm:t>
        <a:bodyPr/>
        <a:lstStyle/>
        <a:p>
          <a:endParaRPr lang="en-US"/>
        </a:p>
      </dgm:t>
    </dgm:pt>
    <dgm:pt modelId="{D274B1B6-86C9-40D3-8C16-C94C60134ED8}" type="pres">
      <dgm:prSet presAssocID="{9B7EF1DD-6EDA-43AB-8281-864C2690F5EA}" presName="Name25" presStyleLbl="parChTrans1D4" presStyleIdx="2" presStyleCnt="6"/>
      <dgm:spPr/>
      <dgm:t>
        <a:bodyPr/>
        <a:lstStyle/>
        <a:p>
          <a:endParaRPr lang="en-US"/>
        </a:p>
      </dgm:t>
    </dgm:pt>
    <dgm:pt modelId="{9C19003A-00E4-47B2-B0E6-F4A445D7CD7E}" type="pres">
      <dgm:prSet presAssocID="{9B7EF1DD-6EDA-43AB-8281-864C2690F5EA}" presName="connTx" presStyleLbl="parChTrans1D4" presStyleIdx="2" presStyleCnt="6"/>
      <dgm:spPr/>
      <dgm:t>
        <a:bodyPr/>
        <a:lstStyle/>
        <a:p>
          <a:endParaRPr lang="en-US"/>
        </a:p>
      </dgm:t>
    </dgm:pt>
    <dgm:pt modelId="{153B32D2-C72E-4AAA-82B1-8EB201A8B344}" type="pres">
      <dgm:prSet presAssocID="{77D0D2B0-2934-4FFF-B276-0910A731CA78}" presName="Name30" presStyleCnt="0"/>
      <dgm:spPr/>
      <dgm:t>
        <a:bodyPr/>
        <a:lstStyle/>
        <a:p>
          <a:endParaRPr lang="en-US"/>
        </a:p>
      </dgm:t>
    </dgm:pt>
    <dgm:pt modelId="{7EBC27F8-FE35-4B6E-B8AE-EADC0C135E68}" type="pres">
      <dgm:prSet presAssocID="{77D0D2B0-2934-4FFF-B276-0910A731CA78}" presName="level2Shape" presStyleLbl="node4" presStyleIdx="2" presStyleCnt="6"/>
      <dgm:spPr/>
      <dgm:t>
        <a:bodyPr/>
        <a:lstStyle/>
        <a:p>
          <a:endParaRPr lang="en-US"/>
        </a:p>
      </dgm:t>
    </dgm:pt>
    <dgm:pt modelId="{3065BACF-1FA0-4F2E-A3A0-E6F160CC2998}" type="pres">
      <dgm:prSet presAssocID="{77D0D2B0-2934-4FFF-B276-0910A731CA78}" presName="hierChild3" presStyleCnt="0"/>
      <dgm:spPr/>
      <dgm:t>
        <a:bodyPr/>
        <a:lstStyle/>
        <a:p>
          <a:endParaRPr lang="en-US"/>
        </a:p>
      </dgm:t>
    </dgm:pt>
    <dgm:pt modelId="{D7950290-904E-415F-B8AD-5364D127D7FD}" type="pres">
      <dgm:prSet presAssocID="{55403233-3B28-4D06-90FE-64DB9518A3CB}" presName="Name25" presStyleLbl="parChTrans1D4" presStyleIdx="3" presStyleCnt="6"/>
      <dgm:spPr/>
      <dgm:t>
        <a:bodyPr/>
        <a:lstStyle/>
        <a:p>
          <a:endParaRPr lang="en-US"/>
        </a:p>
      </dgm:t>
    </dgm:pt>
    <dgm:pt modelId="{1369DA8E-411C-47D4-9466-AD819ED24429}" type="pres">
      <dgm:prSet presAssocID="{55403233-3B28-4D06-90FE-64DB9518A3CB}" presName="connTx" presStyleLbl="parChTrans1D4" presStyleIdx="3" presStyleCnt="6"/>
      <dgm:spPr/>
      <dgm:t>
        <a:bodyPr/>
        <a:lstStyle/>
        <a:p>
          <a:endParaRPr lang="en-US"/>
        </a:p>
      </dgm:t>
    </dgm:pt>
    <dgm:pt modelId="{1A914713-02D1-4B0F-BA1E-81037A42666F}" type="pres">
      <dgm:prSet presAssocID="{6A9F0576-C63F-4C98-99FB-60E030210C65}" presName="Name30" presStyleCnt="0"/>
      <dgm:spPr/>
      <dgm:t>
        <a:bodyPr/>
        <a:lstStyle/>
        <a:p>
          <a:endParaRPr lang="en-US"/>
        </a:p>
      </dgm:t>
    </dgm:pt>
    <dgm:pt modelId="{100D4EF8-676C-41FB-94D7-811011481B3F}" type="pres">
      <dgm:prSet presAssocID="{6A9F0576-C63F-4C98-99FB-60E030210C65}" presName="level2Shape" presStyleLbl="node4" presStyleIdx="3" presStyleCnt="6"/>
      <dgm:spPr/>
      <dgm:t>
        <a:bodyPr/>
        <a:lstStyle/>
        <a:p>
          <a:endParaRPr lang="en-US"/>
        </a:p>
      </dgm:t>
    </dgm:pt>
    <dgm:pt modelId="{91D3A384-F919-489F-BF31-D644ECA361B6}" type="pres">
      <dgm:prSet presAssocID="{6A9F0576-C63F-4C98-99FB-60E030210C65}" presName="hierChild3" presStyleCnt="0"/>
      <dgm:spPr/>
      <dgm:t>
        <a:bodyPr/>
        <a:lstStyle/>
        <a:p>
          <a:endParaRPr lang="en-US"/>
        </a:p>
      </dgm:t>
    </dgm:pt>
    <dgm:pt modelId="{60242508-FB67-4F87-BB35-FB43B672133E}" type="pres">
      <dgm:prSet presAssocID="{AD980C84-6644-4242-A41C-926FE6507176}" presName="Name25" presStyleLbl="parChTrans1D4" presStyleIdx="4" presStyleCnt="6"/>
      <dgm:spPr/>
      <dgm:t>
        <a:bodyPr/>
        <a:lstStyle/>
        <a:p>
          <a:endParaRPr lang="en-US"/>
        </a:p>
      </dgm:t>
    </dgm:pt>
    <dgm:pt modelId="{7AC4A811-BCBE-4B0B-847C-B8FB7958BD15}" type="pres">
      <dgm:prSet presAssocID="{AD980C84-6644-4242-A41C-926FE6507176}" presName="connTx" presStyleLbl="parChTrans1D4" presStyleIdx="4" presStyleCnt="6"/>
      <dgm:spPr/>
      <dgm:t>
        <a:bodyPr/>
        <a:lstStyle/>
        <a:p>
          <a:endParaRPr lang="en-US"/>
        </a:p>
      </dgm:t>
    </dgm:pt>
    <dgm:pt modelId="{03FC3624-6DE4-4439-B179-D5586295C520}" type="pres">
      <dgm:prSet presAssocID="{6C7E7EB6-7FF3-48CE-B44E-6BA8FE1ABD84}" presName="Name30" presStyleCnt="0"/>
      <dgm:spPr/>
      <dgm:t>
        <a:bodyPr/>
        <a:lstStyle/>
        <a:p>
          <a:endParaRPr lang="en-US"/>
        </a:p>
      </dgm:t>
    </dgm:pt>
    <dgm:pt modelId="{95860C6F-5436-4A42-AC52-704959CC08AA}" type="pres">
      <dgm:prSet presAssocID="{6C7E7EB6-7FF3-48CE-B44E-6BA8FE1ABD84}" presName="level2Shape" presStyleLbl="node4" presStyleIdx="4" presStyleCnt="6"/>
      <dgm:spPr/>
      <dgm:t>
        <a:bodyPr/>
        <a:lstStyle/>
        <a:p>
          <a:endParaRPr lang="en-US"/>
        </a:p>
      </dgm:t>
    </dgm:pt>
    <dgm:pt modelId="{77F7AE00-323D-4536-8ACC-7EA6010AD763}" type="pres">
      <dgm:prSet presAssocID="{6C7E7EB6-7FF3-48CE-B44E-6BA8FE1ABD84}" presName="hierChild3" presStyleCnt="0"/>
      <dgm:spPr/>
      <dgm:t>
        <a:bodyPr/>
        <a:lstStyle/>
        <a:p>
          <a:endParaRPr lang="en-US"/>
        </a:p>
      </dgm:t>
    </dgm:pt>
    <dgm:pt modelId="{7F281833-344C-4C9F-9942-4B5CDFD1C6CD}" type="pres">
      <dgm:prSet presAssocID="{B04143CC-93C9-4562-96B9-260B210A88A7}" presName="Name25" presStyleLbl="parChTrans1D4" presStyleIdx="5" presStyleCnt="6"/>
      <dgm:spPr/>
      <dgm:t>
        <a:bodyPr/>
        <a:lstStyle/>
        <a:p>
          <a:endParaRPr lang="en-US"/>
        </a:p>
      </dgm:t>
    </dgm:pt>
    <dgm:pt modelId="{40AD0E26-DF26-4C81-B959-9E2F7FAB4412}" type="pres">
      <dgm:prSet presAssocID="{B04143CC-93C9-4562-96B9-260B210A88A7}" presName="connTx" presStyleLbl="parChTrans1D4" presStyleIdx="5" presStyleCnt="6"/>
      <dgm:spPr/>
      <dgm:t>
        <a:bodyPr/>
        <a:lstStyle/>
        <a:p>
          <a:endParaRPr lang="en-US"/>
        </a:p>
      </dgm:t>
    </dgm:pt>
    <dgm:pt modelId="{6B9E825C-214B-4582-BDB8-4D54C172C39B}" type="pres">
      <dgm:prSet presAssocID="{80D61F05-140C-4C1D-8E8B-01286C18DDA9}" presName="Name30" presStyleCnt="0"/>
      <dgm:spPr/>
      <dgm:t>
        <a:bodyPr/>
        <a:lstStyle/>
        <a:p>
          <a:endParaRPr lang="en-US"/>
        </a:p>
      </dgm:t>
    </dgm:pt>
    <dgm:pt modelId="{0A56861E-EF9D-4D03-9FCE-6FA277EF331D}" type="pres">
      <dgm:prSet presAssocID="{80D61F05-140C-4C1D-8E8B-01286C18DDA9}" presName="level2Shape" presStyleLbl="node4" presStyleIdx="5" presStyleCnt="6"/>
      <dgm:spPr/>
      <dgm:t>
        <a:bodyPr/>
        <a:lstStyle/>
        <a:p>
          <a:endParaRPr lang="en-US"/>
        </a:p>
      </dgm:t>
    </dgm:pt>
    <dgm:pt modelId="{A1506662-8AF9-4699-B0FA-FDC85E2A1493}" type="pres">
      <dgm:prSet presAssocID="{80D61F05-140C-4C1D-8E8B-01286C18DDA9}" presName="hierChild3" presStyleCnt="0"/>
      <dgm:spPr/>
      <dgm:t>
        <a:bodyPr/>
        <a:lstStyle/>
        <a:p>
          <a:endParaRPr lang="en-US"/>
        </a:p>
      </dgm:t>
    </dgm:pt>
    <dgm:pt modelId="{163995EC-F6C5-4C89-A870-02BF79A69C91}" type="pres">
      <dgm:prSet presAssocID="{48CD8D87-B8E2-43A0-8B9C-A8DB9D5F2B69}" presName="Name25" presStyleLbl="parChTrans1D2" presStyleIdx="1" presStyleCnt="2"/>
      <dgm:spPr/>
      <dgm:t>
        <a:bodyPr/>
        <a:lstStyle/>
        <a:p>
          <a:endParaRPr lang="en-US"/>
        </a:p>
      </dgm:t>
    </dgm:pt>
    <dgm:pt modelId="{94C44183-4F55-4A2A-AC50-BC29064109CD}" type="pres">
      <dgm:prSet presAssocID="{48CD8D87-B8E2-43A0-8B9C-A8DB9D5F2B69}" presName="connTx" presStyleLbl="parChTrans1D2" presStyleIdx="1" presStyleCnt="2"/>
      <dgm:spPr/>
      <dgm:t>
        <a:bodyPr/>
        <a:lstStyle/>
        <a:p>
          <a:endParaRPr lang="en-US"/>
        </a:p>
      </dgm:t>
    </dgm:pt>
    <dgm:pt modelId="{82B5F1BB-E25E-4B53-B3FB-D6FFD2FB1016}" type="pres">
      <dgm:prSet presAssocID="{604E76CC-65CC-4DCD-9AD7-05BEC2F7BF03}" presName="Name30" presStyleCnt="0"/>
      <dgm:spPr/>
      <dgm:t>
        <a:bodyPr/>
        <a:lstStyle/>
        <a:p>
          <a:endParaRPr lang="en-US"/>
        </a:p>
      </dgm:t>
    </dgm:pt>
    <dgm:pt modelId="{08B197B7-B155-4B66-8994-DACFB95728BB}" type="pres">
      <dgm:prSet presAssocID="{604E76CC-65CC-4DCD-9AD7-05BEC2F7BF03}" presName="level2Shape" presStyleLbl="node2" presStyleIdx="1" presStyleCnt="2"/>
      <dgm:spPr/>
      <dgm:t>
        <a:bodyPr/>
        <a:lstStyle/>
        <a:p>
          <a:endParaRPr lang="en-US"/>
        </a:p>
      </dgm:t>
    </dgm:pt>
    <dgm:pt modelId="{7F757BD9-B38A-4857-AA85-F03D91D82A6D}" type="pres">
      <dgm:prSet presAssocID="{604E76CC-65CC-4DCD-9AD7-05BEC2F7BF03}" presName="hierChild3" presStyleCnt="0"/>
      <dgm:spPr/>
      <dgm:t>
        <a:bodyPr/>
        <a:lstStyle/>
        <a:p>
          <a:endParaRPr lang="en-US"/>
        </a:p>
      </dgm:t>
    </dgm:pt>
    <dgm:pt modelId="{A35AB5ED-B69E-438F-AC04-ED7E15459DF2}" type="pres">
      <dgm:prSet presAssocID="{47C4DB58-A2CF-4784-9D21-6D7182172384}" presName="Name25" presStyleLbl="parChTrans1D3" presStyleIdx="2" presStyleCnt="4"/>
      <dgm:spPr/>
      <dgm:t>
        <a:bodyPr/>
        <a:lstStyle/>
        <a:p>
          <a:endParaRPr lang="en-US"/>
        </a:p>
      </dgm:t>
    </dgm:pt>
    <dgm:pt modelId="{114C9965-3C29-4288-8CE5-C09C9ED8871B}" type="pres">
      <dgm:prSet presAssocID="{47C4DB58-A2CF-4784-9D21-6D7182172384}" presName="connTx" presStyleLbl="parChTrans1D3" presStyleIdx="2" presStyleCnt="4"/>
      <dgm:spPr/>
      <dgm:t>
        <a:bodyPr/>
        <a:lstStyle/>
        <a:p>
          <a:endParaRPr lang="en-US"/>
        </a:p>
      </dgm:t>
    </dgm:pt>
    <dgm:pt modelId="{6E4CFC16-8E0C-42E6-88BF-15F145B147CD}" type="pres">
      <dgm:prSet presAssocID="{AE8D349E-081F-43CA-9C52-BFB2A2EB72BF}" presName="Name30" presStyleCnt="0"/>
      <dgm:spPr/>
      <dgm:t>
        <a:bodyPr/>
        <a:lstStyle/>
        <a:p>
          <a:endParaRPr lang="en-US"/>
        </a:p>
      </dgm:t>
    </dgm:pt>
    <dgm:pt modelId="{30F7DBA9-938F-4CC3-B2AB-FA1F6853137C}" type="pres">
      <dgm:prSet presAssocID="{AE8D349E-081F-43CA-9C52-BFB2A2EB72BF}" presName="level2Shape" presStyleLbl="node3" presStyleIdx="2" presStyleCnt="4" custLinFactNeighborX="-383" custLinFactNeighborY="-39403"/>
      <dgm:spPr/>
      <dgm:t>
        <a:bodyPr/>
        <a:lstStyle/>
        <a:p>
          <a:endParaRPr lang="en-US"/>
        </a:p>
      </dgm:t>
    </dgm:pt>
    <dgm:pt modelId="{C4A1DFE0-FBB4-41F0-8A91-31F10F81A2C8}" type="pres">
      <dgm:prSet presAssocID="{AE8D349E-081F-43CA-9C52-BFB2A2EB72BF}" presName="hierChild3" presStyleCnt="0"/>
      <dgm:spPr/>
      <dgm:t>
        <a:bodyPr/>
        <a:lstStyle/>
        <a:p>
          <a:endParaRPr lang="en-US"/>
        </a:p>
      </dgm:t>
    </dgm:pt>
    <dgm:pt modelId="{D46F557F-9AED-4936-8261-01373F018F92}" type="pres">
      <dgm:prSet presAssocID="{40376A54-89BF-4702-908C-7FCF584EF1D7}" presName="Name25" presStyleLbl="parChTrans1D3" presStyleIdx="3" presStyleCnt="4"/>
      <dgm:spPr/>
      <dgm:t>
        <a:bodyPr/>
        <a:lstStyle/>
        <a:p>
          <a:endParaRPr lang="en-US"/>
        </a:p>
      </dgm:t>
    </dgm:pt>
    <dgm:pt modelId="{D5F91FA2-073F-4BAD-9FE1-9CC5CB7BBB5F}" type="pres">
      <dgm:prSet presAssocID="{40376A54-89BF-4702-908C-7FCF584EF1D7}" presName="connTx" presStyleLbl="parChTrans1D3" presStyleIdx="3" presStyleCnt="4"/>
      <dgm:spPr/>
      <dgm:t>
        <a:bodyPr/>
        <a:lstStyle/>
        <a:p>
          <a:endParaRPr lang="en-US"/>
        </a:p>
      </dgm:t>
    </dgm:pt>
    <dgm:pt modelId="{7F7FEEE6-64E9-4EDC-9AD8-CEBBE1E1BD7A}" type="pres">
      <dgm:prSet presAssocID="{A977C7E5-0C0D-432C-8483-DAA0C808D4F3}" presName="Name30" presStyleCnt="0"/>
      <dgm:spPr/>
      <dgm:t>
        <a:bodyPr/>
        <a:lstStyle/>
        <a:p>
          <a:endParaRPr lang="en-US"/>
        </a:p>
      </dgm:t>
    </dgm:pt>
    <dgm:pt modelId="{F43FC02A-1E29-4AA1-AC2F-A6840173058F}" type="pres">
      <dgm:prSet presAssocID="{A977C7E5-0C0D-432C-8483-DAA0C808D4F3}" presName="level2Shape" presStyleLbl="node3" presStyleIdx="3" presStyleCnt="4"/>
      <dgm:spPr/>
      <dgm:t>
        <a:bodyPr/>
        <a:lstStyle/>
        <a:p>
          <a:endParaRPr lang="en-US"/>
        </a:p>
      </dgm:t>
    </dgm:pt>
    <dgm:pt modelId="{5BF5B358-56C2-4E5C-83B6-A3DDA5075DFA}" type="pres">
      <dgm:prSet presAssocID="{A977C7E5-0C0D-432C-8483-DAA0C808D4F3}" presName="hierChild3" presStyleCnt="0"/>
      <dgm:spPr/>
      <dgm:t>
        <a:bodyPr/>
        <a:lstStyle/>
        <a:p>
          <a:endParaRPr lang="en-US"/>
        </a:p>
      </dgm:t>
    </dgm:pt>
    <dgm:pt modelId="{1088F030-0423-4D17-994D-63E07F3CB62A}" type="pres">
      <dgm:prSet presAssocID="{A3E62E67-670B-4190-8447-9DFB468A80C1}" presName="bgShapesFlow" presStyleCnt="0"/>
      <dgm:spPr/>
      <dgm:t>
        <a:bodyPr/>
        <a:lstStyle/>
        <a:p>
          <a:endParaRPr lang="en-US"/>
        </a:p>
      </dgm:t>
    </dgm:pt>
  </dgm:ptLst>
  <dgm:cxnLst>
    <dgm:cxn modelId="{C4585226-0906-4034-A723-039C90275E84}" srcId="{4CB66496-4BCB-4AF5-B1EC-E202E1848976}" destId="{BEFB2FC9-9BC9-4021-B3F6-AF22E1579FCA}" srcOrd="0" destOrd="0" parTransId="{32C2E2C4-02E7-4076-8DB8-8C39EF29CF4B}" sibTransId="{259D6F5C-CE43-43D0-BC76-D285CBDFE1D1}"/>
    <dgm:cxn modelId="{2C6D3B37-2DC6-4401-800C-F552B4758E9F}" type="presOf" srcId="{32C2E2C4-02E7-4076-8DB8-8C39EF29CF4B}" destId="{85974B0C-0026-4E53-BD56-043BD2611528}" srcOrd="1" destOrd="0" presId="urn:microsoft.com/office/officeart/2005/8/layout/hierarchy5"/>
    <dgm:cxn modelId="{7DD7255C-B40A-46EE-A740-0A487341F726}" srcId="{A3E62E67-670B-4190-8447-9DFB468A80C1}" destId="{4CB66496-4BCB-4AF5-B1EC-E202E1848976}" srcOrd="0" destOrd="0" parTransId="{2B3A6414-7AFA-4123-A977-05A4EDE5113E}" sibTransId="{9C1EED3B-429F-40B7-94F2-839BEDA8A0BF}"/>
    <dgm:cxn modelId="{D632DAB5-6DA2-4B21-B41F-186447542D16}" type="presOf" srcId="{1FA0DE8B-E188-4047-B9FC-2BF7E62540DF}" destId="{DEC36FC5-E167-49AE-B5F6-5AFE559AF274}" srcOrd="1" destOrd="0" presId="urn:microsoft.com/office/officeart/2005/8/layout/hierarchy5"/>
    <dgm:cxn modelId="{76A54032-4ED4-4339-AFD4-1E9739A25FC5}" type="presOf" srcId="{48CD8D87-B8E2-43A0-8B9C-A8DB9D5F2B69}" destId="{94C44183-4F55-4A2A-AC50-BC29064109CD}" srcOrd="1" destOrd="0" presId="urn:microsoft.com/office/officeart/2005/8/layout/hierarchy5"/>
    <dgm:cxn modelId="{95FEC390-B58E-452C-8E48-50046E53AC4F}" type="presOf" srcId="{93BCF8B6-FA65-410E-95A9-AB4BDF448A68}" destId="{A84A4E77-A800-42D2-A165-E60B05438B81}" srcOrd="0" destOrd="0" presId="urn:microsoft.com/office/officeart/2005/8/layout/hierarchy5"/>
    <dgm:cxn modelId="{C09AE74A-DB69-4E5A-B03C-69C675AEF6A8}" type="presOf" srcId="{2BC7D269-B331-4C4F-9631-884313CBCE7F}" destId="{7F668148-72E3-47D6-9811-FF53AE95972C}" srcOrd="0" destOrd="0" presId="urn:microsoft.com/office/officeart/2005/8/layout/hierarchy5"/>
    <dgm:cxn modelId="{130FA02E-6D17-4D14-8560-78778FFB00C3}" type="presOf" srcId="{AD980C84-6644-4242-A41C-926FE6507176}" destId="{7AC4A811-BCBE-4B0B-847C-B8FB7958BD15}" srcOrd="1" destOrd="0" presId="urn:microsoft.com/office/officeart/2005/8/layout/hierarchy5"/>
    <dgm:cxn modelId="{D83ADC06-A525-4A3E-A66C-1BE02A105C43}" type="presOf" srcId="{B04143CC-93C9-4562-96B9-260B210A88A7}" destId="{40AD0E26-DF26-4C81-B959-9E2F7FAB4412}" srcOrd="1" destOrd="0" presId="urn:microsoft.com/office/officeart/2005/8/layout/hierarchy5"/>
    <dgm:cxn modelId="{1BC4AD72-D5EB-4217-B530-86EC319E0D75}" type="presOf" srcId="{8205E3E9-2DD7-4EBD-AA15-EA8656985C6A}" destId="{834D05C6-DDA4-4832-9071-10F450EC28E8}" srcOrd="0" destOrd="0" presId="urn:microsoft.com/office/officeart/2005/8/layout/hierarchy5"/>
    <dgm:cxn modelId="{8633E3C7-AF77-4828-8DBC-77609077716E}" type="presOf" srcId="{3FAD8A12-ED36-487A-8954-D4F4790A834C}" destId="{EE881C43-F47C-4804-8751-B9CD775D47DF}" srcOrd="0" destOrd="0" presId="urn:microsoft.com/office/officeart/2005/8/layout/hierarchy5"/>
    <dgm:cxn modelId="{6F9B3CA3-89CC-43E9-97FA-A023C79A4F14}" srcId="{3FAD8A12-ED36-487A-8954-D4F4790A834C}" destId="{80D61F05-140C-4C1D-8E8B-01286C18DDA9}" srcOrd="3" destOrd="0" parTransId="{B04143CC-93C9-4562-96B9-260B210A88A7}" sibTransId="{D12E8CED-7994-4142-BD67-20B6A2437BEF}"/>
    <dgm:cxn modelId="{8DA25459-7284-4CF5-99C3-34FCE282603E}" type="presOf" srcId="{80D61F05-140C-4C1D-8E8B-01286C18DDA9}" destId="{0A56861E-EF9D-4D03-9FCE-6FA277EF331D}" srcOrd="0" destOrd="0" presId="urn:microsoft.com/office/officeart/2005/8/layout/hierarchy5"/>
    <dgm:cxn modelId="{153F997F-BC1E-4DC9-B11D-BF5BA5E90801}" srcId="{BEFB2FC9-9BC9-4021-B3F6-AF22E1579FCA}" destId="{7C2504F1-FE59-4836-9901-9780BDD7B429}" srcOrd="0" destOrd="0" parTransId="{8205E3E9-2DD7-4EBD-AA15-EA8656985C6A}" sibTransId="{3340579C-27CA-49AA-88AF-76EEF8F23E57}"/>
    <dgm:cxn modelId="{A21489DB-4F53-409D-ABF0-1F84618A44F9}" type="presOf" srcId="{AE8D349E-081F-43CA-9C52-BFB2A2EB72BF}" destId="{30F7DBA9-938F-4CC3-B2AB-FA1F6853137C}" srcOrd="0" destOrd="0" presId="urn:microsoft.com/office/officeart/2005/8/layout/hierarchy5"/>
    <dgm:cxn modelId="{2A0A6F54-1FD1-4D56-894C-1A23F6D9CFF8}" type="presOf" srcId="{6A9F0576-C63F-4C98-99FB-60E030210C65}" destId="{100D4EF8-676C-41FB-94D7-811011481B3F}" srcOrd="0" destOrd="0" presId="urn:microsoft.com/office/officeart/2005/8/layout/hierarchy5"/>
    <dgm:cxn modelId="{FC2121E1-FDDE-4DE5-ADAF-788F95D97598}" type="presOf" srcId="{2486D2F0-7707-4620-8552-128D97393205}" destId="{463B36E4-6D6C-465F-9BB2-73521952601D}" srcOrd="0" destOrd="0" presId="urn:microsoft.com/office/officeart/2005/8/layout/hierarchy5"/>
    <dgm:cxn modelId="{3A35FC7F-0DBD-4E92-9190-D0D9DD90B873}" srcId="{3FAD8A12-ED36-487A-8954-D4F4790A834C}" destId="{6A9F0576-C63F-4C98-99FB-60E030210C65}" srcOrd="1" destOrd="0" parTransId="{55403233-3B28-4D06-90FE-64DB9518A3CB}" sibTransId="{FC76F243-7D9A-405F-9758-9EF634591015}"/>
    <dgm:cxn modelId="{64A10994-E201-4BA5-B4E7-1C55CFA5B1BC}" type="presOf" srcId="{32C2E2C4-02E7-4076-8DB8-8C39EF29CF4B}" destId="{9CD71B0D-AB3C-4E35-92C9-9F6F3908CA54}" srcOrd="0" destOrd="0" presId="urn:microsoft.com/office/officeart/2005/8/layout/hierarchy5"/>
    <dgm:cxn modelId="{6D44E734-9236-430E-BA14-CE8FA547874E}" type="presOf" srcId="{40376A54-89BF-4702-908C-7FCF584EF1D7}" destId="{D5F91FA2-073F-4BAD-9FE1-9CC5CB7BBB5F}" srcOrd="1" destOrd="0" presId="urn:microsoft.com/office/officeart/2005/8/layout/hierarchy5"/>
    <dgm:cxn modelId="{42C892E7-D6CB-4835-81F4-99A7FEB1F841}" type="presOf" srcId="{6C7E7EB6-7FF3-48CE-B44E-6BA8FE1ABD84}" destId="{95860C6F-5436-4A42-AC52-704959CC08AA}" srcOrd="0" destOrd="0" presId="urn:microsoft.com/office/officeart/2005/8/layout/hierarchy5"/>
    <dgm:cxn modelId="{90B004AB-FFEC-4F17-926E-D89CDBFF6CB6}" type="presOf" srcId="{9B7EF1DD-6EDA-43AB-8281-864C2690F5EA}" destId="{9C19003A-00E4-47B2-B0E6-F4A445D7CD7E}" srcOrd="1" destOrd="0" presId="urn:microsoft.com/office/officeart/2005/8/layout/hierarchy5"/>
    <dgm:cxn modelId="{79EE5A4C-DE55-4CAA-9EF8-75EFA0FD9A6C}" type="presOf" srcId="{A977C7E5-0C0D-432C-8483-DAA0C808D4F3}" destId="{F43FC02A-1E29-4AA1-AC2F-A6840173058F}" srcOrd="0" destOrd="0" presId="urn:microsoft.com/office/officeart/2005/8/layout/hierarchy5"/>
    <dgm:cxn modelId="{E630488F-E0CD-423D-AAA4-292109FB7EB6}" srcId="{7C2504F1-FE59-4836-9901-9780BDD7B429}" destId="{D78FB4B7-F628-4041-A170-1D216681CD7F}" srcOrd="0" destOrd="0" parTransId="{1FA0DE8B-E188-4047-B9FC-2BF7E62540DF}" sibTransId="{B4E56636-1560-47E8-BF3D-9D2226F628BA}"/>
    <dgm:cxn modelId="{50203CAB-7FE5-4E75-8616-6726C33A0D5A}" type="presOf" srcId="{B04143CC-93C9-4562-96B9-260B210A88A7}" destId="{7F281833-344C-4C9F-9942-4B5CDFD1C6CD}" srcOrd="0" destOrd="0" presId="urn:microsoft.com/office/officeart/2005/8/layout/hierarchy5"/>
    <dgm:cxn modelId="{C7036099-4836-46BB-AF6E-AD9E1A7D1D90}" type="presOf" srcId="{55403233-3B28-4D06-90FE-64DB9518A3CB}" destId="{1369DA8E-411C-47D4-9466-AD819ED24429}" srcOrd="1" destOrd="0" presId="urn:microsoft.com/office/officeart/2005/8/layout/hierarchy5"/>
    <dgm:cxn modelId="{115785C3-8DF2-44F0-8E9F-6C7B84767575}" srcId="{604E76CC-65CC-4DCD-9AD7-05BEC2F7BF03}" destId="{AE8D349E-081F-43CA-9C52-BFB2A2EB72BF}" srcOrd="0" destOrd="0" parTransId="{47C4DB58-A2CF-4784-9D21-6D7182172384}" sibTransId="{9EDDD5A6-E7F1-4836-B7B3-CD541FF03074}"/>
    <dgm:cxn modelId="{7F93DE65-9922-411A-919D-2FD14A755543}" type="presOf" srcId="{7C2504F1-FE59-4836-9901-9780BDD7B429}" destId="{BF27238C-0852-4049-8BB4-7A3275F1AD35}" srcOrd="0" destOrd="0" presId="urn:microsoft.com/office/officeart/2005/8/layout/hierarchy5"/>
    <dgm:cxn modelId="{27B6B510-81EE-4D16-BA33-3ECE022048F2}" srcId="{604E76CC-65CC-4DCD-9AD7-05BEC2F7BF03}" destId="{A977C7E5-0C0D-432C-8483-DAA0C808D4F3}" srcOrd="1" destOrd="0" parTransId="{40376A54-89BF-4702-908C-7FCF584EF1D7}" sibTransId="{D986AFF9-EA48-4D2E-B30C-3817E5DF2CE2}"/>
    <dgm:cxn modelId="{08CF85C3-6BEB-4CF5-85CC-937BE85F68CB}" type="presOf" srcId="{9B7EF1DD-6EDA-43AB-8281-864C2690F5EA}" destId="{D274B1B6-86C9-40D3-8C16-C94C60134ED8}" srcOrd="0" destOrd="0" presId="urn:microsoft.com/office/officeart/2005/8/layout/hierarchy5"/>
    <dgm:cxn modelId="{D4037F47-C313-44DD-B7CD-14A340C2D0BF}" srcId="{BEFB2FC9-9BC9-4021-B3F6-AF22E1579FCA}" destId="{3FAD8A12-ED36-487A-8954-D4F4790A834C}" srcOrd="1" destOrd="0" parTransId="{2BC7D269-B331-4C4F-9631-884313CBCE7F}" sibTransId="{D4E8EE78-0631-4E95-9AE8-8E3D0A654216}"/>
    <dgm:cxn modelId="{14FF7F19-26DD-4DBC-8EF5-47189C1B6234}" type="presOf" srcId="{77D0D2B0-2934-4FFF-B276-0910A731CA78}" destId="{7EBC27F8-FE35-4B6E-B8AE-EADC0C135E68}" srcOrd="0" destOrd="0" presId="urn:microsoft.com/office/officeart/2005/8/layout/hierarchy5"/>
    <dgm:cxn modelId="{86E4DF27-F7BC-440E-ACA8-D3FE64B260F0}" type="presOf" srcId="{47C4DB58-A2CF-4784-9D21-6D7182172384}" destId="{A35AB5ED-B69E-438F-AC04-ED7E15459DF2}" srcOrd="0" destOrd="0" presId="urn:microsoft.com/office/officeart/2005/8/layout/hierarchy5"/>
    <dgm:cxn modelId="{AD65852C-823C-4F14-823C-5AFE85E0B26B}" type="presOf" srcId="{AD980C84-6644-4242-A41C-926FE6507176}" destId="{60242508-FB67-4F87-BB35-FB43B672133E}" srcOrd="0" destOrd="0" presId="urn:microsoft.com/office/officeart/2005/8/layout/hierarchy5"/>
    <dgm:cxn modelId="{D2A68D43-0053-46A9-839E-14517FC4EFE8}" type="presOf" srcId="{47C4DB58-A2CF-4784-9D21-6D7182172384}" destId="{114C9965-3C29-4288-8CE5-C09C9ED8871B}" srcOrd="1" destOrd="0" presId="urn:microsoft.com/office/officeart/2005/8/layout/hierarchy5"/>
    <dgm:cxn modelId="{E8621F24-7890-451A-B6C2-9291273A49E7}" type="presOf" srcId="{D78FB4B7-F628-4041-A170-1D216681CD7F}" destId="{43F6F761-4F4E-40C1-9CE7-B31D5411B231}" srcOrd="0" destOrd="0" presId="urn:microsoft.com/office/officeart/2005/8/layout/hierarchy5"/>
    <dgm:cxn modelId="{BC94E63E-FD0D-4BEC-944E-A03639341145}" type="presOf" srcId="{8205E3E9-2DD7-4EBD-AA15-EA8656985C6A}" destId="{A1CA6D41-4C2E-408D-9538-1A09366B0539}" srcOrd="1" destOrd="0" presId="urn:microsoft.com/office/officeart/2005/8/layout/hierarchy5"/>
    <dgm:cxn modelId="{6D1D2894-800E-4956-B36D-E2FDE0F3172B}" type="presOf" srcId="{4CB66496-4BCB-4AF5-B1EC-E202E1848976}" destId="{5163CDF4-41ED-4C23-A8D7-C146B8618ADD}" srcOrd="0" destOrd="0" presId="urn:microsoft.com/office/officeart/2005/8/layout/hierarchy5"/>
    <dgm:cxn modelId="{D9667366-F346-4608-9839-5847AA877911}" srcId="{3FAD8A12-ED36-487A-8954-D4F4790A834C}" destId="{77D0D2B0-2934-4FFF-B276-0910A731CA78}" srcOrd="0" destOrd="0" parTransId="{9B7EF1DD-6EDA-43AB-8281-864C2690F5EA}" sibTransId="{BF101DD5-B40C-4002-B062-51053557FDA9}"/>
    <dgm:cxn modelId="{ED23A595-D4BE-434E-ADD9-FA1DD963DC19}" type="presOf" srcId="{2BC7D269-B331-4C4F-9631-884313CBCE7F}" destId="{A8741F86-DA72-40B7-9E2B-6918E5F077C2}" srcOrd="1" destOrd="0" presId="urn:microsoft.com/office/officeart/2005/8/layout/hierarchy5"/>
    <dgm:cxn modelId="{10A786AF-8D66-472B-99F6-F24B230C2BA8}" type="presOf" srcId="{48CD8D87-B8E2-43A0-8B9C-A8DB9D5F2B69}" destId="{163995EC-F6C5-4C89-A870-02BF79A69C91}" srcOrd="0" destOrd="0" presId="urn:microsoft.com/office/officeart/2005/8/layout/hierarchy5"/>
    <dgm:cxn modelId="{0E0A94C3-CD65-46AC-95C4-D152CA997B76}" type="presOf" srcId="{55403233-3B28-4D06-90FE-64DB9518A3CB}" destId="{D7950290-904E-415F-B8AD-5364D127D7FD}" srcOrd="0" destOrd="0" presId="urn:microsoft.com/office/officeart/2005/8/layout/hierarchy5"/>
    <dgm:cxn modelId="{8B70B647-016C-4847-AFA0-F1303A7E3D84}" type="presOf" srcId="{604E76CC-65CC-4DCD-9AD7-05BEC2F7BF03}" destId="{08B197B7-B155-4B66-8994-DACFB95728BB}" srcOrd="0" destOrd="0" presId="urn:microsoft.com/office/officeart/2005/8/layout/hierarchy5"/>
    <dgm:cxn modelId="{616EB397-730D-4CAD-B695-03E92A4E1441}" srcId="{4CB66496-4BCB-4AF5-B1EC-E202E1848976}" destId="{604E76CC-65CC-4DCD-9AD7-05BEC2F7BF03}" srcOrd="1" destOrd="0" parTransId="{48CD8D87-B8E2-43A0-8B9C-A8DB9D5F2B69}" sibTransId="{4E65DF25-92E1-45A8-BBD6-7776AE0455C6}"/>
    <dgm:cxn modelId="{4AEF4C91-8028-4452-A3D4-3F99C6DE16EB}" srcId="{7C2504F1-FE59-4836-9901-9780BDD7B429}" destId="{93BCF8B6-FA65-410E-95A9-AB4BDF448A68}" srcOrd="1" destOrd="0" parTransId="{2486D2F0-7707-4620-8552-128D97393205}" sibTransId="{1F58DC39-35C9-4564-BEC5-AFE01B6B32E6}"/>
    <dgm:cxn modelId="{6C35FED0-44FE-4703-B2FE-01FB7FE1AFC0}" type="presOf" srcId="{A3E62E67-670B-4190-8447-9DFB468A80C1}" destId="{866DA1F2-FC7E-4C1E-9FD5-7B3A99E9A2E7}" srcOrd="0" destOrd="0" presId="urn:microsoft.com/office/officeart/2005/8/layout/hierarchy5"/>
    <dgm:cxn modelId="{9F654D89-BD8F-4A43-B523-52E349A3D269}" type="presOf" srcId="{BEFB2FC9-9BC9-4021-B3F6-AF22E1579FCA}" destId="{3A489622-517F-4876-AB0C-03CAA1BE2B5D}" srcOrd="0" destOrd="0" presId="urn:microsoft.com/office/officeart/2005/8/layout/hierarchy5"/>
    <dgm:cxn modelId="{8CDA3E22-7EEF-4239-91AB-D754AA612924}" srcId="{3FAD8A12-ED36-487A-8954-D4F4790A834C}" destId="{6C7E7EB6-7FF3-48CE-B44E-6BA8FE1ABD84}" srcOrd="2" destOrd="0" parTransId="{AD980C84-6644-4242-A41C-926FE6507176}" sibTransId="{EA56858E-419E-4466-84E4-A1A9DF14A05D}"/>
    <dgm:cxn modelId="{374E0B73-3DCF-44C8-961A-B6DBD604CEFD}" type="presOf" srcId="{1FA0DE8B-E188-4047-B9FC-2BF7E62540DF}" destId="{E114AC4B-9CD7-459D-AC37-AA5C35200421}" srcOrd="0" destOrd="0" presId="urn:microsoft.com/office/officeart/2005/8/layout/hierarchy5"/>
    <dgm:cxn modelId="{D3FD57FA-7769-4AE7-B02E-A3AE2BF051D2}" type="presOf" srcId="{40376A54-89BF-4702-908C-7FCF584EF1D7}" destId="{D46F557F-9AED-4936-8261-01373F018F92}" srcOrd="0" destOrd="0" presId="urn:microsoft.com/office/officeart/2005/8/layout/hierarchy5"/>
    <dgm:cxn modelId="{858E53D2-2DC4-4A46-976B-41BC29807FD9}" type="presOf" srcId="{2486D2F0-7707-4620-8552-128D97393205}" destId="{F931A4A1-6960-46C6-828E-6F56A66177EF}" srcOrd="1" destOrd="0" presId="urn:microsoft.com/office/officeart/2005/8/layout/hierarchy5"/>
    <dgm:cxn modelId="{6A23F0C1-37E1-46D5-B672-B342656CB5D0}" type="presParOf" srcId="{866DA1F2-FC7E-4C1E-9FD5-7B3A99E9A2E7}" destId="{CFE89A94-3F34-4061-9751-622E2CBB29B9}" srcOrd="0" destOrd="0" presId="urn:microsoft.com/office/officeart/2005/8/layout/hierarchy5"/>
    <dgm:cxn modelId="{4ABE8500-5829-420A-8EA3-4D7EB825F37A}" type="presParOf" srcId="{CFE89A94-3F34-4061-9751-622E2CBB29B9}" destId="{E249D444-26B4-4193-B93C-77E14A9E05C9}" srcOrd="0" destOrd="0" presId="urn:microsoft.com/office/officeart/2005/8/layout/hierarchy5"/>
    <dgm:cxn modelId="{0ED9B0AA-7E31-49E4-818E-68454F246EEE}" type="presParOf" srcId="{E249D444-26B4-4193-B93C-77E14A9E05C9}" destId="{8B34A2D4-F445-4D1C-82B5-9C3D659C4303}" srcOrd="0" destOrd="0" presId="urn:microsoft.com/office/officeart/2005/8/layout/hierarchy5"/>
    <dgm:cxn modelId="{58226441-16EC-4913-8202-75A10B63D0F9}" type="presParOf" srcId="{8B34A2D4-F445-4D1C-82B5-9C3D659C4303}" destId="{5163CDF4-41ED-4C23-A8D7-C146B8618ADD}" srcOrd="0" destOrd="0" presId="urn:microsoft.com/office/officeart/2005/8/layout/hierarchy5"/>
    <dgm:cxn modelId="{475A2912-0FAC-465A-BD73-E582C6B80E6C}" type="presParOf" srcId="{8B34A2D4-F445-4D1C-82B5-9C3D659C4303}" destId="{76F58E6B-353B-474F-8399-2DD0E5A9D545}" srcOrd="1" destOrd="0" presId="urn:microsoft.com/office/officeart/2005/8/layout/hierarchy5"/>
    <dgm:cxn modelId="{4E9F914C-EE27-428A-AE33-6433A5433BD0}" type="presParOf" srcId="{76F58E6B-353B-474F-8399-2DD0E5A9D545}" destId="{9CD71B0D-AB3C-4E35-92C9-9F6F3908CA54}" srcOrd="0" destOrd="0" presId="urn:microsoft.com/office/officeart/2005/8/layout/hierarchy5"/>
    <dgm:cxn modelId="{D5036EC0-D241-46A7-A5E1-58A0AEA47997}" type="presParOf" srcId="{9CD71B0D-AB3C-4E35-92C9-9F6F3908CA54}" destId="{85974B0C-0026-4E53-BD56-043BD2611528}" srcOrd="0" destOrd="0" presId="urn:microsoft.com/office/officeart/2005/8/layout/hierarchy5"/>
    <dgm:cxn modelId="{194034B0-D3E4-4926-BB95-40C8CF853F17}" type="presParOf" srcId="{76F58E6B-353B-474F-8399-2DD0E5A9D545}" destId="{3197E6D9-37D1-4192-AA15-0C1B4838E37B}" srcOrd="1" destOrd="0" presId="urn:microsoft.com/office/officeart/2005/8/layout/hierarchy5"/>
    <dgm:cxn modelId="{8653E609-C16E-404D-982C-9CD0B11B6AC1}" type="presParOf" srcId="{3197E6D9-37D1-4192-AA15-0C1B4838E37B}" destId="{3A489622-517F-4876-AB0C-03CAA1BE2B5D}" srcOrd="0" destOrd="0" presId="urn:microsoft.com/office/officeart/2005/8/layout/hierarchy5"/>
    <dgm:cxn modelId="{BF2CFF84-0192-4875-A388-C9BF9A08DB38}" type="presParOf" srcId="{3197E6D9-37D1-4192-AA15-0C1B4838E37B}" destId="{880A4752-D40B-4E68-A841-F358B50C4929}" srcOrd="1" destOrd="0" presId="urn:microsoft.com/office/officeart/2005/8/layout/hierarchy5"/>
    <dgm:cxn modelId="{60DA6079-51E4-479B-B3FD-CFFBBC336725}" type="presParOf" srcId="{880A4752-D40B-4E68-A841-F358B50C4929}" destId="{834D05C6-DDA4-4832-9071-10F450EC28E8}" srcOrd="0" destOrd="0" presId="urn:microsoft.com/office/officeart/2005/8/layout/hierarchy5"/>
    <dgm:cxn modelId="{0FEE2E8C-93AE-4381-BA5B-E62A1A5FC536}" type="presParOf" srcId="{834D05C6-DDA4-4832-9071-10F450EC28E8}" destId="{A1CA6D41-4C2E-408D-9538-1A09366B0539}" srcOrd="0" destOrd="0" presId="urn:microsoft.com/office/officeart/2005/8/layout/hierarchy5"/>
    <dgm:cxn modelId="{254F0660-4BDD-47CB-BC81-719EBBB792A6}" type="presParOf" srcId="{880A4752-D40B-4E68-A841-F358B50C4929}" destId="{4AD092EE-F087-4988-A664-54F0BC1E26AA}" srcOrd="1" destOrd="0" presId="urn:microsoft.com/office/officeart/2005/8/layout/hierarchy5"/>
    <dgm:cxn modelId="{B5181BE3-0268-468C-979A-59462EAD5FD5}" type="presParOf" srcId="{4AD092EE-F087-4988-A664-54F0BC1E26AA}" destId="{BF27238C-0852-4049-8BB4-7A3275F1AD35}" srcOrd="0" destOrd="0" presId="urn:microsoft.com/office/officeart/2005/8/layout/hierarchy5"/>
    <dgm:cxn modelId="{C1148138-C720-49C8-9519-F2E8DAE401A2}" type="presParOf" srcId="{4AD092EE-F087-4988-A664-54F0BC1E26AA}" destId="{07B0D484-CC0F-408B-B0ED-B1F6A5978E5B}" srcOrd="1" destOrd="0" presId="urn:microsoft.com/office/officeart/2005/8/layout/hierarchy5"/>
    <dgm:cxn modelId="{5F94058E-4506-4881-9298-79D726476C9E}" type="presParOf" srcId="{07B0D484-CC0F-408B-B0ED-B1F6A5978E5B}" destId="{E114AC4B-9CD7-459D-AC37-AA5C35200421}" srcOrd="0" destOrd="0" presId="urn:microsoft.com/office/officeart/2005/8/layout/hierarchy5"/>
    <dgm:cxn modelId="{1149CCC3-35A2-4060-87DC-11A15AD36BBE}" type="presParOf" srcId="{E114AC4B-9CD7-459D-AC37-AA5C35200421}" destId="{DEC36FC5-E167-49AE-B5F6-5AFE559AF274}" srcOrd="0" destOrd="0" presId="urn:microsoft.com/office/officeart/2005/8/layout/hierarchy5"/>
    <dgm:cxn modelId="{A57F64BE-8560-46EB-923D-94C4058C98F4}" type="presParOf" srcId="{07B0D484-CC0F-408B-B0ED-B1F6A5978E5B}" destId="{FF478BE8-4675-4E29-9B3C-A01D7131713E}" srcOrd="1" destOrd="0" presId="urn:microsoft.com/office/officeart/2005/8/layout/hierarchy5"/>
    <dgm:cxn modelId="{C22B5572-3ECB-4070-B9A4-138D1F641F25}" type="presParOf" srcId="{FF478BE8-4675-4E29-9B3C-A01D7131713E}" destId="{43F6F761-4F4E-40C1-9CE7-B31D5411B231}" srcOrd="0" destOrd="0" presId="urn:microsoft.com/office/officeart/2005/8/layout/hierarchy5"/>
    <dgm:cxn modelId="{03221427-8552-4D15-9AEF-D4A564E7F6D8}" type="presParOf" srcId="{FF478BE8-4675-4E29-9B3C-A01D7131713E}" destId="{C82C3BA3-568B-4352-A52D-A48EA80F6B8D}" srcOrd="1" destOrd="0" presId="urn:microsoft.com/office/officeart/2005/8/layout/hierarchy5"/>
    <dgm:cxn modelId="{000E88DD-F4C5-4209-890B-81A877E7BD86}" type="presParOf" srcId="{07B0D484-CC0F-408B-B0ED-B1F6A5978E5B}" destId="{463B36E4-6D6C-465F-9BB2-73521952601D}" srcOrd="2" destOrd="0" presId="urn:microsoft.com/office/officeart/2005/8/layout/hierarchy5"/>
    <dgm:cxn modelId="{BBB1C599-EB07-4879-9187-761D5DF4922F}" type="presParOf" srcId="{463B36E4-6D6C-465F-9BB2-73521952601D}" destId="{F931A4A1-6960-46C6-828E-6F56A66177EF}" srcOrd="0" destOrd="0" presId="urn:microsoft.com/office/officeart/2005/8/layout/hierarchy5"/>
    <dgm:cxn modelId="{A6069238-1D0F-4C3B-A43B-5316ED3E3D51}" type="presParOf" srcId="{07B0D484-CC0F-408B-B0ED-B1F6A5978E5B}" destId="{D3BF8328-B32A-4678-8899-8EAA3FB0EFA0}" srcOrd="3" destOrd="0" presId="urn:microsoft.com/office/officeart/2005/8/layout/hierarchy5"/>
    <dgm:cxn modelId="{29DE2B72-74D2-42C2-9B97-7A25ADFE19DA}" type="presParOf" srcId="{D3BF8328-B32A-4678-8899-8EAA3FB0EFA0}" destId="{A84A4E77-A800-42D2-A165-E60B05438B81}" srcOrd="0" destOrd="0" presId="urn:microsoft.com/office/officeart/2005/8/layout/hierarchy5"/>
    <dgm:cxn modelId="{D9EDFE74-902C-4C8C-ADC7-949754891DD8}" type="presParOf" srcId="{D3BF8328-B32A-4678-8899-8EAA3FB0EFA0}" destId="{28203FEF-921D-403A-932E-500C6270D035}" srcOrd="1" destOrd="0" presId="urn:microsoft.com/office/officeart/2005/8/layout/hierarchy5"/>
    <dgm:cxn modelId="{FA177567-6855-44E1-8BD0-5505BBF3536C}" type="presParOf" srcId="{880A4752-D40B-4E68-A841-F358B50C4929}" destId="{7F668148-72E3-47D6-9811-FF53AE95972C}" srcOrd="2" destOrd="0" presId="urn:microsoft.com/office/officeart/2005/8/layout/hierarchy5"/>
    <dgm:cxn modelId="{83953201-8B8A-484B-AEC4-15B08065877C}" type="presParOf" srcId="{7F668148-72E3-47D6-9811-FF53AE95972C}" destId="{A8741F86-DA72-40B7-9E2B-6918E5F077C2}" srcOrd="0" destOrd="0" presId="urn:microsoft.com/office/officeart/2005/8/layout/hierarchy5"/>
    <dgm:cxn modelId="{EA7731C8-A90F-427A-A163-368A0F9B9F12}" type="presParOf" srcId="{880A4752-D40B-4E68-A841-F358B50C4929}" destId="{94ED8042-079B-4945-A0DD-EDAF042BD91F}" srcOrd="3" destOrd="0" presId="urn:microsoft.com/office/officeart/2005/8/layout/hierarchy5"/>
    <dgm:cxn modelId="{2A73DB1D-08C0-4FA9-84E8-82901B918038}" type="presParOf" srcId="{94ED8042-079B-4945-A0DD-EDAF042BD91F}" destId="{EE881C43-F47C-4804-8751-B9CD775D47DF}" srcOrd="0" destOrd="0" presId="urn:microsoft.com/office/officeart/2005/8/layout/hierarchy5"/>
    <dgm:cxn modelId="{A21F8C0F-7C55-49F2-9C43-DB069C54EA16}" type="presParOf" srcId="{94ED8042-079B-4945-A0DD-EDAF042BD91F}" destId="{A49207C6-7E77-40D3-975F-90A26C6F1029}" srcOrd="1" destOrd="0" presId="urn:microsoft.com/office/officeart/2005/8/layout/hierarchy5"/>
    <dgm:cxn modelId="{61E47D25-525D-434B-BA0D-8328ACB1513A}" type="presParOf" srcId="{A49207C6-7E77-40D3-975F-90A26C6F1029}" destId="{D274B1B6-86C9-40D3-8C16-C94C60134ED8}" srcOrd="0" destOrd="0" presId="urn:microsoft.com/office/officeart/2005/8/layout/hierarchy5"/>
    <dgm:cxn modelId="{E6B2ADB7-163F-4BB0-BE25-66C0A48F2A91}" type="presParOf" srcId="{D274B1B6-86C9-40D3-8C16-C94C60134ED8}" destId="{9C19003A-00E4-47B2-B0E6-F4A445D7CD7E}" srcOrd="0" destOrd="0" presId="urn:microsoft.com/office/officeart/2005/8/layout/hierarchy5"/>
    <dgm:cxn modelId="{F263BF7A-C2F9-4208-918A-3B2249ECB1F1}" type="presParOf" srcId="{A49207C6-7E77-40D3-975F-90A26C6F1029}" destId="{153B32D2-C72E-4AAA-82B1-8EB201A8B344}" srcOrd="1" destOrd="0" presId="urn:microsoft.com/office/officeart/2005/8/layout/hierarchy5"/>
    <dgm:cxn modelId="{C3CD354A-DD14-42AE-A7BA-4B3F7F79ADCF}" type="presParOf" srcId="{153B32D2-C72E-4AAA-82B1-8EB201A8B344}" destId="{7EBC27F8-FE35-4B6E-B8AE-EADC0C135E68}" srcOrd="0" destOrd="0" presId="urn:microsoft.com/office/officeart/2005/8/layout/hierarchy5"/>
    <dgm:cxn modelId="{480BF6E5-17AC-4BCA-B96A-09BC5D311E1E}" type="presParOf" srcId="{153B32D2-C72E-4AAA-82B1-8EB201A8B344}" destId="{3065BACF-1FA0-4F2E-A3A0-E6F160CC2998}" srcOrd="1" destOrd="0" presId="urn:microsoft.com/office/officeart/2005/8/layout/hierarchy5"/>
    <dgm:cxn modelId="{7A514B99-BDE7-442B-9935-2ACAF6788F26}" type="presParOf" srcId="{A49207C6-7E77-40D3-975F-90A26C6F1029}" destId="{D7950290-904E-415F-B8AD-5364D127D7FD}" srcOrd="2" destOrd="0" presId="urn:microsoft.com/office/officeart/2005/8/layout/hierarchy5"/>
    <dgm:cxn modelId="{023B3D06-559F-4ABC-81F1-9EA725454D11}" type="presParOf" srcId="{D7950290-904E-415F-B8AD-5364D127D7FD}" destId="{1369DA8E-411C-47D4-9466-AD819ED24429}" srcOrd="0" destOrd="0" presId="urn:microsoft.com/office/officeart/2005/8/layout/hierarchy5"/>
    <dgm:cxn modelId="{48908EA6-AABD-4EDE-8FE2-B445BF88EA8B}" type="presParOf" srcId="{A49207C6-7E77-40D3-975F-90A26C6F1029}" destId="{1A914713-02D1-4B0F-BA1E-81037A42666F}" srcOrd="3" destOrd="0" presId="urn:microsoft.com/office/officeart/2005/8/layout/hierarchy5"/>
    <dgm:cxn modelId="{B224208A-69E0-4E10-A65D-6E41FCD79E2E}" type="presParOf" srcId="{1A914713-02D1-4B0F-BA1E-81037A42666F}" destId="{100D4EF8-676C-41FB-94D7-811011481B3F}" srcOrd="0" destOrd="0" presId="urn:microsoft.com/office/officeart/2005/8/layout/hierarchy5"/>
    <dgm:cxn modelId="{BC6EB9A8-1E4A-4C09-81AB-EC62E2CA37F9}" type="presParOf" srcId="{1A914713-02D1-4B0F-BA1E-81037A42666F}" destId="{91D3A384-F919-489F-BF31-D644ECA361B6}" srcOrd="1" destOrd="0" presId="urn:microsoft.com/office/officeart/2005/8/layout/hierarchy5"/>
    <dgm:cxn modelId="{825BE3EC-78F8-4F97-BC84-F64F83D72E2F}" type="presParOf" srcId="{A49207C6-7E77-40D3-975F-90A26C6F1029}" destId="{60242508-FB67-4F87-BB35-FB43B672133E}" srcOrd="4" destOrd="0" presId="urn:microsoft.com/office/officeart/2005/8/layout/hierarchy5"/>
    <dgm:cxn modelId="{3D1E1385-343A-45F4-86E7-5E746BE0E9A9}" type="presParOf" srcId="{60242508-FB67-4F87-BB35-FB43B672133E}" destId="{7AC4A811-BCBE-4B0B-847C-B8FB7958BD15}" srcOrd="0" destOrd="0" presId="urn:microsoft.com/office/officeart/2005/8/layout/hierarchy5"/>
    <dgm:cxn modelId="{FEF9013A-DBD9-40D9-AC7E-C7A9F05071DA}" type="presParOf" srcId="{A49207C6-7E77-40D3-975F-90A26C6F1029}" destId="{03FC3624-6DE4-4439-B179-D5586295C520}" srcOrd="5" destOrd="0" presId="urn:microsoft.com/office/officeart/2005/8/layout/hierarchy5"/>
    <dgm:cxn modelId="{62D1E7C2-2FB2-4FC1-A9A9-39109421ED5B}" type="presParOf" srcId="{03FC3624-6DE4-4439-B179-D5586295C520}" destId="{95860C6F-5436-4A42-AC52-704959CC08AA}" srcOrd="0" destOrd="0" presId="urn:microsoft.com/office/officeart/2005/8/layout/hierarchy5"/>
    <dgm:cxn modelId="{A5C002ED-CBC2-4AE1-BC89-0F7DAF5EAEED}" type="presParOf" srcId="{03FC3624-6DE4-4439-B179-D5586295C520}" destId="{77F7AE00-323D-4536-8ACC-7EA6010AD763}" srcOrd="1" destOrd="0" presId="urn:microsoft.com/office/officeart/2005/8/layout/hierarchy5"/>
    <dgm:cxn modelId="{00E10B53-D1CA-4BAE-BB05-522F11235F1E}" type="presParOf" srcId="{A49207C6-7E77-40D3-975F-90A26C6F1029}" destId="{7F281833-344C-4C9F-9942-4B5CDFD1C6CD}" srcOrd="6" destOrd="0" presId="urn:microsoft.com/office/officeart/2005/8/layout/hierarchy5"/>
    <dgm:cxn modelId="{2EFE055F-D25A-4230-8A9A-2AE613DF7CD4}" type="presParOf" srcId="{7F281833-344C-4C9F-9942-4B5CDFD1C6CD}" destId="{40AD0E26-DF26-4C81-B959-9E2F7FAB4412}" srcOrd="0" destOrd="0" presId="urn:microsoft.com/office/officeart/2005/8/layout/hierarchy5"/>
    <dgm:cxn modelId="{58009C26-3B8B-4254-ABC8-3C4F64565D5A}" type="presParOf" srcId="{A49207C6-7E77-40D3-975F-90A26C6F1029}" destId="{6B9E825C-214B-4582-BDB8-4D54C172C39B}" srcOrd="7" destOrd="0" presId="urn:microsoft.com/office/officeart/2005/8/layout/hierarchy5"/>
    <dgm:cxn modelId="{8CBD5FBB-8157-4BE4-86E8-5E4BAA4460A4}" type="presParOf" srcId="{6B9E825C-214B-4582-BDB8-4D54C172C39B}" destId="{0A56861E-EF9D-4D03-9FCE-6FA277EF331D}" srcOrd="0" destOrd="0" presId="urn:microsoft.com/office/officeart/2005/8/layout/hierarchy5"/>
    <dgm:cxn modelId="{2EC9A30F-177E-4310-BE86-A5B998EB07D6}" type="presParOf" srcId="{6B9E825C-214B-4582-BDB8-4D54C172C39B}" destId="{A1506662-8AF9-4699-B0FA-FDC85E2A1493}" srcOrd="1" destOrd="0" presId="urn:microsoft.com/office/officeart/2005/8/layout/hierarchy5"/>
    <dgm:cxn modelId="{3C41AF51-A1AA-4A38-B6B9-D176C10E5A53}" type="presParOf" srcId="{76F58E6B-353B-474F-8399-2DD0E5A9D545}" destId="{163995EC-F6C5-4C89-A870-02BF79A69C91}" srcOrd="2" destOrd="0" presId="urn:microsoft.com/office/officeart/2005/8/layout/hierarchy5"/>
    <dgm:cxn modelId="{96B4AB40-8045-4BAB-A452-561EB4E3D0FD}" type="presParOf" srcId="{163995EC-F6C5-4C89-A870-02BF79A69C91}" destId="{94C44183-4F55-4A2A-AC50-BC29064109CD}" srcOrd="0" destOrd="0" presId="urn:microsoft.com/office/officeart/2005/8/layout/hierarchy5"/>
    <dgm:cxn modelId="{936E950C-112B-4C24-886C-ED3B1F5694EE}" type="presParOf" srcId="{76F58E6B-353B-474F-8399-2DD0E5A9D545}" destId="{82B5F1BB-E25E-4B53-B3FB-D6FFD2FB1016}" srcOrd="3" destOrd="0" presId="urn:microsoft.com/office/officeart/2005/8/layout/hierarchy5"/>
    <dgm:cxn modelId="{A71E2403-F6CB-4970-B384-52AACBB9CC1A}" type="presParOf" srcId="{82B5F1BB-E25E-4B53-B3FB-D6FFD2FB1016}" destId="{08B197B7-B155-4B66-8994-DACFB95728BB}" srcOrd="0" destOrd="0" presId="urn:microsoft.com/office/officeart/2005/8/layout/hierarchy5"/>
    <dgm:cxn modelId="{B3420473-D507-4C44-93D5-87B5E3D7DCA5}" type="presParOf" srcId="{82B5F1BB-E25E-4B53-B3FB-D6FFD2FB1016}" destId="{7F757BD9-B38A-4857-AA85-F03D91D82A6D}" srcOrd="1" destOrd="0" presId="urn:microsoft.com/office/officeart/2005/8/layout/hierarchy5"/>
    <dgm:cxn modelId="{10AE9559-2D72-49FD-9C93-CAA67479CF79}" type="presParOf" srcId="{7F757BD9-B38A-4857-AA85-F03D91D82A6D}" destId="{A35AB5ED-B69E-438F-AC04-ED7E15459DF2}" srcOrd="0" destOrd="0" presId="urn:microsoft.com/office/officeart/2005/8/layout/hierarchy5"/>
    <dgm:cxn modelId="{6CF0E79E-B75C-435C-82BF-82E355A92914}" type="presParOf" srcId="{A35AB5ED-B69E-438F-AC04-ED7E15459DF2}" destId="{114C9965-3C29-4288-8CE5-C09C9ED8871B}" srcOrd="0" destOrd="0" presId="urn:microsoft.com/office/officeart/2005/8/layout/hierarchy5"/>
    <dgm:cxn modelId="{A931B23B-6850-4FB6-8CCE-37020B9E654D}" type="presParOf" srcId="{7F757BD9-B38A-4857-AA85-F03D91D82A6D}" destId="{6E4CFC16-8E0C-42E6-88BF-15F145B147CD}" srcOrd="1" destOrd="0" presId="urn:microsoft.com/office/officeart/2005/8/layout/hierarchy5"/>
    <dgm:cxn modelId="{D4294ED9-6827-4555-A1A3-0CA99669722F}" type="presParOf" srcId="{6E4CFC16-8E0C-42E6-88BF-15F145B147CD}" destId="{30F7DBA9-938F-4CC3-B2AB-FA1F6853137C}" srcOrd="0" destOrd="0" presId="urn:microsoft.com/office/officeart/2005/8/layout/hierarchy5"/>
    <dgm:cxn modelId="{6E8CC5D0-6D89-4C06-B385-BE3F993B8403}" type="presParOf" srcId="{6E4CFC16-8E0C-42E6-88BF-15F145B147CD}" destId="{C4A1DFE0-FBB4-41F0-8A91-31F10F81A2C8}" srcOrd="1" destOrd="0" presId="urn:microsoft.com/office/officeart/2005/8/layout/hierarchy5"/>
    <dgm:cxn modelId="{15826B0E-6988-4CB3-8992-431CB636FEE0}" type="presParOf" srcId="{7F757BD9-B38A-4857-AA85-F03D91D82A6D}" destId="{D46F557F-9AED-4936-8261-01373F018F92}" srcOrd="2" destOrd="0" presId="urn:microsoft.com/office/officeart/2005/8/layout/hierarchy5"/>
    <dgm:cxn modelId="{390CCAA3-B18B-45F9-9E00-41220EEC0D79}" type="presParOf" srcId="{D46F557F-9AED-4936-8261-01373F018F92}" destId="{D5F91FA2-073F-4BAD-9FE1-9CC5CB7BBB5F}" srcOrd="0" destOrd="0" presId="urn:microsoft.com/office/officeart/2005/8/layout/hierarchy5"/>
    <dgm:cxn modelId="{4559FD7C-049D-4555-A1F3-6C1BE1359FA1}" type="presParOf" srcId="{7F757BD9-B38A-4857-AA85-F03D91D82A6D}" destId="{7F7FEEE6-64E9-4EDC-9AD8-CEBBE1E1BD7A}" srcOrd="3" destOrd="0" presId="urn:microsoft.com/office/officeart/2005/8/layout/hierarchy5"/>
    <dgm:cxn modelId="{956487C2-21BE-46EF-8775-663D2E18135A}" type="presParOf" srcId="{7F7FEEE6-64E9-4EDC-9AD8-CEBBE1E1BD7A}" destId="{F43FC02A-1E29-4AA1-AC2F-A6840173058F}" srcOrd="0" destOrd="0" presId="urn:microsoft.com/office/officeart/2005/8/layout/hierarchy5"/>
    <dgm:cxn modelId="{CE7B1587-3C2B-4739-B2BC-7EFC7D30E54D}" type="presParOf" srcId="{7F7FEEE6-64E9-4EDC-9AD8-CEBBE1E1BD7A}" destId="{5BF5B358-56C2-4E5C-83B6-A3DDA5075DFA}" srcOrd="1" destOrd="0" presId="urn:microsoft.com/office/officeart/2005/8/layout/hierarchy5"/>
    <dgm:cxn modelId="{8B51B97E-FE4E-4B47-81C0-D61511C21808}" type="presParOf" srcId="{866DA1F2-FC7E-4C1E-9FD5-7B3A99E9A2E7}" destId="{1088F030-0423-4D17-994D-63E07F3CB62A}"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63CDF4-41ED-4C23-A8D7-C146B8618ADD}">
      <dsp:nvSpPr>
        <dsp:cNvPr id="0" name=""/>
        <dsp:cNvSpPr/>
      </dsp:nvSpPr>
      <dsp:spPr>
        <a:xfrm>
          <a:off x="0" y="3471747"/>
          <a:ext cx="1673904" cy="836952"/>
        </a:xfrm>
        <a:prstGeom prst="roundRect">
          <a:avLst>
            <a:gd name="adj" fmla="val 10000"/>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Study designs</a:t>
          </a:r>
          <a:endParaRPr lang="en-US" sz="1400" kern="1200" dirty="0"/>
        </a:p>
      </dsp:txBody>
      <dsp:txXfrm>
        <a:off x="24513" y="3496260"/>
        <a:ext cx="1624878" cy="787926"/>
      </dsp:txXfrm>
    </dsp:sp>
    <dsp:sp modelId="{9CD71B0D-AB3C-4E35-92C9-9F6F3908CA54}">
      <dsp:nvSpPr>
        <dsp:cNvPr id="0" name=""/>
        <dsp:cNvSpPr/>
      </dsp:nvSpPr>
      <dsp:spPr>
        <a:xfrm rot="17424596">
          <a:off x="1018078" y="2934551"/>
          <a:ext cx="2014006" cy="23774"/>
        </a:xfrm>
        <a:custGeom>
          <a:avLst/>
          <a:gdLst/>
          <a:ahLst/>
          <a:cxnLst/>
          <a:rect l="0" t="0" r="0" b="0"/>
          <a:pathLst>
            <a:path>
              <a:moveTo>
                <a:pt x="0" y="11887"/>
              </a:moveTo>
              <a:lnTo>
                <a:pt x="2014006" y="11887"/>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1974731" y="2896088"/>
        <a:ext cx="100700" cy="100700"/>
      </dsp:txXfrm>
    </dsp:sp>
    <dsp:sp modelId="{3A489622-517F-4876-AB0C-03CAA1BE2B5D}">
      <dsp:nvSpPr>
        <dsp:cNvPr id="0" name=""/>
        <dsp:cNvSpPr/>
      </dsp:nvSpPr>
      <dsp:spPr>
        <a:xfrm>
          <a:off x="2376258" y="1584176"/>
          <a:ext cx="1673904" cy="836952"/>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Non intervention stud. (Observational)</a:t>
          </a:r>
          <a:endParaRPr lang="en-US" sz="1400" kern="1200" dirty="0"/>
        </a:p>
      </dsp:txBody>
      <dsp:txXfrm>
        <a:off x="2400771" y="1608689"/>
        <a:ext cx="1624878" cy="787926"/>
      </dsp:txXfrm>
    </dsp:sp>
    <dsp:sp modelId="{834D05C6-DDA4-4832-9071-10F450EC28E8}">
      <dsp:nvSpPr>
        <dsp:cNvPr id="0" name=""/>
        <dsp:cNvSpPr/>
      </dsp:nvSpPr>
      <dsp:spPr>
        <a:xfrm rot="18149398">
          <a:off x="3775819" y="1490808"/>
          <a:ext cx="1185456" cy="23774"/>
        </a:xfrm>
        <a:custGeom>
          <a:avLst/>
          <a:gdLst/>
          <a:ahLst/>
          <a:cxnLst/>
          <a:rect l="0" t="0" r="0" b="0"/>
          <a:pathLst>
            <a:path>
              <a:moveTo>
                <a:pt x="0" y="11887"/>
              </a:moveTo>
              <a:lnTo>
                <a:pt x="1185456" y="11887"/>
              </a:lnTo>
            </a:path>
          </a:pathLst>
        </a:custGeom>
        <a:noFill/>
        <a:ln w="25400" cap="flat" cmpd="sng" algn="ctr">
          <a:solidFill>
            <a:schemeClr val="accent6">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338911" y="1473059"/>
        <a:ext cx="59272" cy="59272"/>
      </dsp:txXfrm>
    </dsp:sp>
    <dsp:sp modelId="{BF27238C-0852-4049-8BB4-7A3275F1AD35}">
      <dsp:nvSpPr>
        <dsp:cNvPr id="0" name=""/>
        <dsp:cNvSpPr/>
      </dsp:nvSpPr>
      <dsp:spPr>
        <a:xfrm>
          <a:off x="4686933" y="584261"/>
          <a:ext cx="1673904" cy="836952"/>
        </a:xfrm>
        <a:prstGeom prst="roundRect">
          <a:avLst>
            <a:gd name="adj" fmla="val 1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Descriptive stud. </a:t>
          </a:r>
          <a:endParaRPr lang="en-US" sz="1400" kern="1200" dirty="0"/>
        </a:p>
      </dsp:txBody>
      <dsp:txXfrm>
        <a:off x="4711446" y="608774"/>
        <a:ext cx="1624878" cy="787926"/>
      </dsp:txXfrm>
    </dsp:sp>
    <dsp:sp modelId="{E114AC4B-9CD7-459D-AC37-AA5C35200421}">
      <dsp:nvSpPr>
        <dsp:cNvPr id="0" name=""/>
        <dsp:cNvSpPr/>
      </dsp:nvSpPr>
      <dsp:spPr>
        <a:xfrm rot="19457599">
          <a:off x="6283334" y="750226"/>
          <a:ext cx="824567" cy="23774"/>
        </a:xfrm>
        <a:custGeom>
          <a:avLst/>
          <a:gdLst/>
          <a:ahLst/>
          <a:cxnLst/>
          <a:rect l="0" t="0" r="0" b="0"/>
          <a:pathLst>
            <a:path>
              <a:moveTo>
                <a:pt x="0" y="11887"/>
              </a:moveTo>
              <a:lnTo>
                <a:pt x="824567"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675004" y="741499"/>
        <a:ext cx="41228" cy="41228"/>
      </dsp:txXfrm>
    </dsp:sp>
    <dsp:sp modelId="{43F6F761-4F4E-40C1-9CE7-B31D5411B231}">
      <dsp:nvSpPr>
        <dsp:cNvPr id="0" name=""/>
        <dsp:cNvSpPr/>
      </dsp:nvSpPr>
      <dsp:spPr>
        <a:xfrm>
          <a:off x="7030399" y="103013"/>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smtClean="0">
              <a:latin typeface="Arial" pitchFamily="34" charset="0"/>
            </a:rPr>
            <a:t>Case stud.</a:t>
          </a:r>
          <a:endParaRPr lang="en-US" sz="1400" kern="1200" dirty="0">
            <a:latin typeface="Arial" pitchFamily="34" charset="0"/>
          </a:endParaRPr>
        </a:p>
      </dsp:txBody>
      <dsp:txXfrm>
        <a:off x="7054912" y="127526"/>
        <a:ext cx="1624878" cy="787926"/>
      </dsp:txXfrm>
    </dsp:sp>
    <dsp:sp modelId="{463B36E4-6D6C-465F-9BB2-73521952601D}">
      <dsp:nvSpPr>
        <dsp:cNvPr id="0" name=""/>
        <dsp:cNvSpPr/>
      </dsp:nvSpPr>
      <dsp:spPr>
        <a:xfrm rot="2142401">
          <a:off x="6283334" y="1231474"/>
          <a:ext cx="824567" cy="23774"/>
        </a:xfrm>
        <a:custGeom>
          <a:avLst/>
          <a:gdLst/>
          <a:ahLst/>
          <a:cxnLst/>
          <a:rect l="0" t="0" r="0" b="0"/>
          <a:pathLst>
            <a:path>
              <a:moveTo>
                <a:pt x="0" y="11887"/>
              </a:moveTo>
              <a:lnTo>
                <a:pt x="824567"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675004" y="1222747"/>
        <a:ext cx="41228" cy="41228"/>
      </dsp:txXfrm>
    </dsp:sp>
    <dsp:sp modelId="{A84A4E77-A800-42D2-A165-E60B05438B81}">
      <dsp:nvSpPr>
        <dsp:cNvPr id="0" name=""/>
        <dsp:cNvSpPr/>
      </dsp:nvSpPr>
      <dsp:spPr>
        <a:xfrm>
          <a:off x="7030399" y="1065509"/>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smtClean="0">
              <a:latin typeface="Arial" pitchFamily="34" charset="0"/>
            </a:rPr>
            <a:t>Surveys</a:t>
          </a:r>
          <a:endParaRPr lang="en-US" sz="1400" kern="1200" dirty="0">
            <a:latin typeface="Arial" pitchFamily="34" charset="0"/>
          </a:endParaRPr>
        </a:p>
      </dsp:txBody>
      <dsp:txXfrm>
        <a:off x="7054912" y="1090022"/>
        <a:ext cx="1624878" cy="787926"/>
      </dsp:txXfrm>
    </dsp:sp>
    <dsp:sp modelId="{7F668148-72E3-47D6-9811-FF53AE95972C}">
      <dsp:nvSpPr>
        <dsp:cNvPr id="0" name=""/>
        <dsp:cNvSpPr/>
      </dsp:nvSpPr>
      <dsp:spPr>
        <a:xfrm rot="3848641">
          <a:off x="3689192" y="2566827"/>
          <a:ext cx="1280289" cy="23774"/>
        </a:xfrm>
        <a:custGeom>
          <a:avLst/>
          <a:gdLst/>
          <a:ahLst/>
          <a:cxnLst/>
          <a:rect l="0" t="0" r="0" b="0"/>
          <a:pathLst>
            <a:path>
              <a:moveTo>
                <a:pt x="0" y="11887"/>
              </a:moveTo>
              <a:lnTo>
                <a:pt x="1280289" y="11887"/>
              </a:lnTo>
            </a:path>
          </a:pathLst>
        </a:custGeom>
        <a:noFill/>
        <a:ln w="25400" cap="flat" cmpd="sng" algn="ctr">
          <a:solidFill>
            <a:schemeClr val="accent6">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297329" y="2546707"/>
        <a:ext cx="64014" cy="64014"/>
      </dsp:txXfrm>
    </dsp:sp>
    <dsp:sp modelId="{EE881C43-F47C-4804-8751-B9CD775D47DF}">
      <dsp:nvSpPr>
        <dsp:cNvPr id="0" name=""/>
        <dsp:cNvSpPr/>
      </dsp:nvSpPr>
      <dsp:spPr>
        <a:xfrm>
          <a:off x="4608510" y="2736300"/>
          <a:ext cx="1673904" cy="836952"/>
        </a:xfrm>
        <a:prstGeom prst="roundRect">
          <a:avLst>
            <a:gd name="adj" fmla="val 1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Analytical stud.</a:t>
          </a:r>
          <a:endParaRPr lang="en-US" sz="1400" kern="1200" dirty="0"/>
        </a:p>
      </dsp:txBody>
      <dsp:txXfrm>
        <a:off x="4633023" y="2760813"/>
        <a:ext cx="1624878" cy="787926"/>
      </dsp:txXfrm>
    </dsp:sp>
    <dsp:sp modelId="{D274B1B6-86C9-40D3-8C16-C94C60134ED8}">
      <dsp:nvSpPr>
        <dsp:cNvPr id="0" name=""/>
        <dsp:cNvSpPr/>
      </dsp:nvSpPr>
      <dsp:spPr>
        <a:xfrm rot="18993666">
          <a:off x="6141343" y="2788741"/>
          <a:ext cx="1030128" cy="23774"/>
        </a:xfrm>
        <a:custGeom>
          <a:avLst/>
          <a:gdLst/>
          <a:ahLst/>
          <a:cxnLst/>
          <a:rect l="0" t="0" r="0" b="0"/>
          <a:pathLst>
            <a:path>
              <a:moveTo>
                <a:pt x="0" y="11887"/>
              </a:moveTo>
              <a:lnTo>
                <a:pt x="1030128"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630654" y="2774875"/>
        <a:ext cx="51506" cy="51506"/>
      </dsp:txXfrm>
    </dsp:sp>
    <dsp:sp modelId="{7EBC27F8-FE35-4B6E-B8AE-EADC0C135E68}">
      <dsp:nvSpPr>
        <dsp:cNvPr id="0" name=""/>
        <dsp:cNvSpPr/>
      </dsp:nvSpPr>
      <dsp:spPr>
        <a:xfrm>
          <a:off x="7030399" y="2028004"/>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Ecological (correlational)</a:t>
          </a:r>
          <a:endParaRPr lang="en-US" sz="1400" kern="1200" dirty="0"/>
        </a:p>
      </dsp:txBody>
      <dsp:txXfrm>
        <a:off x="7054912" y="2052517"/>
        <a:ext cx="1624878" cy="787926"/>
      </dsp:txXfrm>
    </dsp:sp>
    <dsp:sp modelId="{D7950290-904E-415F-B8AD-5364D127D7FD}">
      <dsp:nvSpPr>
        <dsp:cNvPr id="0" name=""/>
        <dsp:cNvSpPr/>
      </dsp:nvSpPr>
      <dsp:spPr>
        <a:xfrm rot="1126206">
          <a:off x="6261408" y="3269989"/>
          <a:ext cx="789998" cy="23774"/>
        </a:xfrm>
        <a:custGeom>
          <a:avLst/>
          <a:gdLst/>
          <a:ahLst/>
          <a:cxnLst/>
          <a:rect l="0" t="0" r="0" b="0"/>
          <a:pathLst>
            <a:path>
              <a:moveTo>
                <a:pt x="0" y="11887"/>
              </a:moveTo>
              <a:lnTo>
                <a:pt x="789998"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636657" y="3262126"/>
        <a:ext cx="39499" cy="39499"/>
      </dsp:txXfrm>
    </dsp:sp>
    <dsp:sp modelId="{100D4EF8-676C-41FB-94D7-811011481B3F}">
      <dsp:nvSpPr>
        <dsp:cNvPr id="0" name=""/>
        <dsp:cNvSpPr/>
      </dsp:nvSpPr>
      <dsp:spPr>
        <a:xfrm>
          <a:off x="7030399" y="2990499"/>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Cross-sectional (Prevalence)</a:t>
          </a:r>
          <a:endParaRPr lang="en-US" sz="1400" kern="1200" dirty="0"/>
        </a:p>
      </dsp:txBody>
      <dsp:txXfrm>
        <a:off x="7054912" y="3015012"/>
        <a:ext cx="1624878" cy="787926"/>
      </dsp:txXfrm>
    </dsp:sp>
    <dsp:sp modelId="{60242508-FB67-4F87-BB35-FB43B672133E}">
      <dsp:nvSpPr>
        <dsp:cNvPr id="0" name=""/>
        <dsp:cNvSpPr/>
      </dsp:nvSpPr>
      <dsp:spPr>
        <a:xfrm rot="3505089">
          <a:off x="5942295" y="3751236"/>
          <a:ext cx="1428224" cy="23774"/>
        </a:xfrm>
        <a:custGeom>
          <a:avLst/>
          <a:gdLst/>
          <a:ahLst/>
          <a:cxnLst/>
          <a:rect l="0" t="0" r="0" b="0"/>
          <a:pathLst>
            <a:path>
              <a:moveTo>
                <a:pt x="0" y="11887"/>
              </a:moveTo>
              <a:lnTo>
                <a:pt x="1428224"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620702" y="3727418"/>
        <a:ext cx="71411" cy="71411"/>
      </dsp:txXfrm>
    </dsp:sp>
    <dsp:sp modelId="{95860C6F-5436-4A42-AC52-704959CC08AA}">
      <dsp:nvSpPr>
        <dsp:cNvPr id="0" name=""/>
        <dsp:cNvSpPr/>
      </dsp:nvSpPr>
      <dsp:spPr>
        <a:xfrm>
          <a:off x="7030399" y="3952994"/>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Case con. Stud. (case-reference)</a:t>
          </a:r>
          <a:endParaRPr lang="en-US" sz="1400" kern="1200" dirty="0"/>
        </a:p>
      </dsp:txBody>
      <dsp:txXfrm>
        <a:off x="7054912" y="3977507"/>
        <a:ext cx="1624878" cy="787926"/>
      </dsp:txXfrm>
    </dsp:sp>
    <dsp:sp modelId="{7F281833-344C-4C9F-9942-4B5CDFD1C6CD}">
      <dsp:nvSpPr>
        <dsp:cNvPr id="0" name=""/>
        <dsp:cNvSpPr/>
      </dsp:nvSpPr>
      <dsp:spPr>
        <a:xfrm rot="4263345">
          <a:off x="5504415" y="4232484"/>
          <a:ext cx="2303985" cy="23774"/>
        </a:xfrm>
        <a:custGeom>
          <a:avLst/>
          <a:gdLst/>
          <a:ahLst/>
          <a:cxnLst/>
          <a:rect l="0" t="0" r="0" b="0"/>
          <a:pathLst>
            <a:path>
              <a:moveTo>
                <a:pt x="0" y="11887"/>
              </a:moveTo>
              <a:lnTo>
                <a:pt x="2303985" y="11887"/>
              </a:lnTo>
            </a:path>
          </a:pathLst>
        </a:custGeom>
        <a:noFill/>
        <a:ln w="25400" cap="flat" cmpd="sng" algn="ctr">
          <a:solidFill>
            <a:schemeClr val="accent1">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6598808" y="4186771"/>
        <a:ext cx="115199" cy="115199"/>
      </dsp:txXfrm>
    </dsp:sp>
    <dsp:sp modelId="{0A56861E-EF9D-4D03-9FCE-6FA277EF331D}">
      <dsp:nvSpPr>
        <dsp:cNvPr id="0" name=""/>
        <dsp:cNvSpPr/>
      </dsp:nvSpPr>
      <dsp:spPr>
        <a:xfrm>
          <a:off x="7030399" y="4915490"/>
          <a:ext cx="1673904" cy="836952"/>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Cohort stud. (Follow-up)</a:t>
          </a:r>
          <a:endParaRPr lang="en-US" sz="1400" kern="1200" dirty="0">
            <a:latin typeface="Arial" pitchFamily="34" charset="0"/>
          </a:endParaRPr>
        </a:p>
      </dsp:txBody>
      <dsp:txXfrm>
        <a:off x="7054912" y="4940003"/>
        <a:ext cx="1624878" cy="787926"/>
      </dsp:txXfrm>
    </dsp:sp>
    <dsp:sp modelId="{163995EC-F6C5-4C89-A870-02BF79A69C91}">
      <dsp:nvSpPr>
        <dsp:cNvPr id="0" name=""/>
        <dsp:cNvSpPr/>
      </dsp:nvSpPr>
      <dsp:spPr>
        <a:xfrm rot="3907178">
          <a:off x="1212961" y="4600207"/>
          <a:ext cx="1591447" cy="23774"/>
        </a:xfrm>
        <a:custGeom>
          <a:avLst/>
          <a:gdLst/>
          <a:ahLst/>
          <a:cxnLst/>
          <a:rect l="0" t="0" r="0" b="0"/>
          <a:pathLst>
            <a:path>
              <a:moveTo>
                <a:pt x="0" y="11887"/>
              </a:moveTo>
              <a:lnTo>
                <a:pt x="1591447" y="11887"/>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1968899" y="4572308"/>
        <a:ext cx="79572" cy="79572"/>
      </dsp:txXfrm>
    </dsp:sp>
    <dsp:sp modelId="{08B197B7-B155-4B66-8994-DACFB95728BB}">
      <dsp:nvSpPr>
        <dsp:cNvPr id="0" name=""/>
        <dsp:cNvSpPr/>
      </dsp:nvSpPr>
      <dsp:spPr>
        <a:xfrm>
          <a:off x="2343466" y="4915490"/>
          <a:ext cx="1673904" cy="836952"/>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Intervention stud. (Experimental)</a:t>
          </a:r>
          <a:endParaRPr lang="en-US" sz="1400" kern="1200" dirty="0"/>
        </a:p>
      </dsp:txBody>
      <dsp:txXfrm>
        <a:off x="2367979" y="4940003"/>
        <a:ext cx="1624878" cy="787926"/>
      </dsp:txXfrm>
    </dsp:sp>
    <dsp:sp modelId="{A35AB5ED-B69E-438F-AC04-ED7E15459DF2}">
      <dsp:nvSpPr>
        <dsp:cNvPr id="0" name=""/>
        <dsp:cNvSpPr/>
      </dsp:nvSpPr>
      <dsp:spPr>
        <a:xfrm rot="18556296">
          <a:off x="3825128" y="4916563"/>
          <a:ext cx="1047636" cy="23774"/>
        </a:xfrm>
        <a:custGeom>
          <a:avLst/>
          <a:gdLst/>
          <a:ahLst/>
          <a:cxnLst/>
          <a:rect l="0" t="0" r="0" b="0"/>
          <a:pathLst>
            <a:path>
              <a:moveTo>
                <a:pt x="0" y="11887"/>
              </a:moveTo>
              <a:lnTo>
                <a:pt x="1047636" y="11887"/>
              </a:lnTo>
            </a:path>
          </a:pathLst>
        </a:custGeom>
        <a:noFill/>
        <a:ln w="25400" cap="flat" cmpd="sng" algn="ctr">
          <a:solidFill>
            <a:schemeClr val="accent6">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322755" y="4902259"/>
        <a:ext cx="52381" cy="52381"/>
      </dsp:txXfrm>
    </dsp:sp>
    <dsp:sp modelId="{30F7DBA9-938F-4CC3-B2AB-FA1F6853137C}">
      <dsp:nvSpPr>
        <dsp:cNvPr id="0" name=""/>
        <dsp:cNvSpPr/>
      </dsp:nvSpPr>
      <dsp:spPr>
        <a:xfrm>
          <a:off x="4680522" y="4104458"/>
          <a:ext cx="1673904" cy="836952"/>
        </a:xfrm>
        <a:prstGeom prst="roundRect">
          <a:avLst>
            <a:gd name="adj" fmla="val 1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Arial" pitchFamily="34" charset="0"/>
            </a:rPr>
            <a:t>Randomized control Trials (Clinical trials)</a:t>
          </a:r>
          <a:endParaRPr lang="en-US" sz="1400" kern="1200" dirty="0"/>
        </a:p>
      </dsp:txBody>
      <dsp:txXfrm>
        <a:off x="4705035" y="4128971"/>
        <a:ext cx="1624878" cy="787926"/>
      </dsp:txXfrm>
    </dsp:sp>
    <dsp:sp modelId="{D46F557F-9AED-4936-8261-01373F018F92}">
      <dsp:nvSpPr>
        <dsp:cNvPr id="0" name=""/>
        <dsp:cNvSpPr/>
      </dsp:nvSpPr>
      <dsp:spPr>
        <a:xfrm rot="2142401">
          <a:off x="3939868" y="5562702"/>
          <a:ext cx="824567" cy="23774"/>
        </a:xfrm>
        <a:custGeom>
          <a:avLst/>
          <a:gdLst/>
          <a:ahLst/>
          <a:cxnLst/>
          <a:rect l="0" t="0" r="0" b="0"/>
          <a:pathLst>
            <a:path>
              <a:moveTo>
                <a:pt x="0" y="11887"/>
              </a:moveTo>
              <a:lnTo>
                <a:pt x="824567" y="11887"/>
              </a:lnTo>
            </a:path>
          </a:pathLst>
        </a:custGeom>
        <a:noFill/>
        <a:ln w="25400" cap="flat" cmpd="sng" algn="ctr">
          <a:solidFill>
            <a:schemeClr val="accent6">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a:off x="4331538" y="5553975"/>
        <a:ext cx="41228" cy="41228"/>
      </dsp:txXfrm>
    </dsp:sp>
    <dsp:sp modelId="{F43FC02A-1E29-4AA1-AC2F-A6840173058F}">
      <dsp:nvSpPr>
        <dsp:cNvPr id="0" name=""/>
        <dsp:cNvSpPr/>
      </dsp:nvSpPr>
      <dsp:spPr>
        <a:xfrm>
          <a:off x="4686933" y="5396737"/>
          <a:ext cx="1673904" cy="836952"/>
        </a:xfrm>
        <a:prstGeom prst="roundRect">
          <a:avLst>
            <a:gd name="adj" fmla="val 1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latin typeface="+mj-lt"/>
            </a:rPr>
            <a:t>Non-randomized trials</a:t>
          </a:r>
        </a:p>
        <a:p>
          <a:pPr lvl="0" algn="ctr" defTabSz="622300">
            <a:lnSpc>
              <a:spcPct val="90000"/>
            </a:lnSpc>
            <a:spcBef>
              <a:spcPct val="0"/>
            </a:spcBef>
            <a:spcAft>
              <a:spcPct val="35000"/>
            </a:spcAft>
          </a:pPr>
          <a:r>
            <a:rPr lang="en-US" sz="1400" b="0" kern="1200" dirty="0" smtClean="0">
              <a:latin typeface="+mj-lt"/>
            </a:rPr>
            <a:t>(Quasi-experimental study</a:t>
          </a:r>
          <a:r>
            <a:rPr lang="en-US" sz="1400" kern="1200" dirty="0" smtClean="0">
              <a:latin typeface="+mj-lt"/>
            </a:rPr>
            <a:t>)</a:t>
          </a:r>
          <a:endParaRPr lang="en-US" sz="1400" kern="1200" dirty="0">
            <a:latin typeface="+mj-lt"/>
          </a:endParaRPr>
        </a:p>
      </dsp:txBody>
      <dsp:txXfrm>
        <a:off x="4711446" y="5421250"/>
        <a:ext cx="1624878" cy="7879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6934A48-4F4E-433A-9127-E185B70B449B}" type="datetimeFigureOut">
              <a:rPr lang="ar-SA" smtClean="0"/>
              <a:t>21/11/1435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4CEEAF-066A-4B4D-AB5F-C41F5FE43CF3}" type="slidenum">
              <a:rPr lang="ar-SA" smtClean="0"/>
              <a:t>‹#›</a:t>
            </a:fld>
            <a:endParaRPr lang="ar-SA"/>
          </a:p>
        </p:txBody>
      </p:sp>
    </p:spTree>
    <p:extLst>
      <p:ext uri="{BB962C8B-B14F-4D97-AF65-F5344CB8AC3E}">
        <p14:creationId xmlns:p14="http://schemas.microsoft.com/office/powerpoint/2010/main" val="33735223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D94CEEAF-066A-4B4D-AB5F-C41F5FE43CF3}" type="slidenum">
              <a:rPr lang="ar-SA" smtClean="0"/>
              <a:t>6</a:t>
            </a:fld>
            <a:endParaRPr lang="ar-SA"/>
          </a:p>
        </p:txBody>
      </p:sp>
    </p:spTree>
    <p:extLst>
      <p:ext uri="{BB962C8B-B14F-4D97-AF65-F5344CB8AC3E}">
        <p14:creationId xmlns:p14="http://schemas.microsoft.com/office/powerpoint/2010/main" val="1419139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49A26A1-5B5C-4F94-BECF-D227FD25677C}" type="slidenum">
              <a:rPr lang="ar-SA" smtClean="0"/>
              <a:pPr/>
              <a:t>32</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30570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EE9125D-AEEA-42BF-9F85-6D7CA42C5EDC}" type="slidenum">
              <a:rPr lang="ar-SA" smtClean="0"/>
              <a:pPr/>
              <a:t>34</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5787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CC18EB39-B4F2-4C9C-A57A-D1AD9BCD53AA}" type="slidenum">
              <a:rPr lang="ar-SA" smtClean="0"/>
              <a:pPr/>
              <a:t>35</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1392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F70F05A0-F479-442C-8146-1AF063B426AE}" type="slidenum">
              <a:rPr lang="ar-SA" smtClean="0"/>
              <a:pPr/>
              <a:t>36</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01790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B5BFBD2B-9E00-48C5-8898-4F9C8D0A012C}" type="slidenum">
              <a:rPr lang="ar-SA" smtClean="0"/>
              <a:pPr/>
              <a:t>38</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30028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F546136-4AC0-45B7-A857-E92141B5C957}" type="slidenum">
              <a:rPr lang="ar-SA" smtClean="0"/>
              <a:pPr/>
              <a:t>24</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88620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73DD955E-3C54-4B72-BBC2-D9589DFACF01}" type="slidenum">
              <a:rPr lang="ar-SA" smtClean="0"/>
              <a:pPr/>
              <a:t>25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82282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70C8939F-9751-4D4F-8F33-EF32BDD6481B}" type="slidenum">
              <a:rPr lang="ar-SA" smtClean="0"/>
              <a:pPr/>
              <a:t>26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45948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1325694E-0176-49E7-A62D-8C900D330C54}" type="slidenum">
              <a:rPr lang="ar-SA" smtClean="0"/>
              <a:pPr/>
              <a:t>27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38543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A8A70BF-1E2A-449F-83DE-172C537BBF59}" type="slidenum">
              <a:rPr lang="ar-SA" smtClean="0"/>
              <a:pPr/>
              <a:t>28</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6882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FD076AFF-D204-408E-8CF9-BF6116460544}" type="slidenum">
              <a:rPr lang="ar-SA" smtClean="0"/>
              <a:pPr/>
              <a:t>29</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29526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91215B0-9869-460B-A5D0-B012E8111CC9}" type="slidenum">
              <a:rPr lang="ar-SA" smtClean="0"/>
              <a:pPr/>
              <a:t>30</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04235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5629EDEB-E7E2-4466-BD53-2E4BD0A1873C}" type="slidenum">
              <a:rPr lang="ar-SA" smtClean="0"/>
              <a:pPr/>
              <a:t>31</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76146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375508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370327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229579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1041795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158034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C513D9D-320D-4784-B663-3A5CA6735324}" type="datetimeFigureOut">
              <a:rPr lang="ar-SA" smtClean="0"/>
              <a:t>21/11/1435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632300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C513D9D-320D-4784-B663-3A5CA6735324}" type="datetimeFigureOut">
              <a:rPr lang="ar-SA" smtClean="0"/>
              <a:t>21/11/1435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203332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C513D9D-320D-4784-B663-3A5CA6735324}" type="datetimeFigureOut">
              <a:rPr lang="ar-SA" smtClean="0"/>
              <a:t>21/11/1435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222460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C513D9D-320D-4784-B663-3A5CA6735324}" type="datetimeFigureOut">
              <a:rPr lang="ar-SA" smtClean="0"/>
              <a:t>21/11/1435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3777950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513D9D-320D-4784-B663-3A5CA6735324}" type="datetimeFigureOut">
              <a:rPr lang="ar-SA" smtClean="0"/>
              <a:t>21/11/1435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59437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513D9D-320D-4784-B663-3A5CA6735324}" type="datetimeFigureOut">
              <a:rPr lang="ar-SA" smtClean="0"/>
              <a:t>21/11/1435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77BAB0-FDCB-498D-9296-2E420173126E}" type="slidenum">
              <a:rPr lang="ar-SA" smtClean="0"/>
              <a:t>‹#›</a:t>
            </a:fld>
            <a:endParaRPr lang="ar-SA"/>
          </a:p>
        </p:txBody>
      </p:sp>
    </p:spTree>
    <p:extLst>
      <p:ext uri="{BB962C8B-B14F-4D97-AF65-F5344CB8AC3E}">
        <p14:creationId xmlns:p14="http://schemas.microsoft.com/office/powerpoint/2010/main" val="156154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C513D9D-320D-4784-B663-3A5CA6735324}" type="datetimeFigureOut">
              <a:rPr lang="ar-SA" smtClean="0"/>
              <a:t>21/11/1435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B77BAB0-FDCB-498D-9296-2E420173126E}" type="slidenum">
              <a:rPr lang="ar-SA" smtClean="0"/>
              <a:t>‹#›</a:t>
            </a:fld>
            <a:endParaRPr lang="ar-SA"/>
          </a:p>
        </p:txBody>
      </p:sp>
    </p:spTree>
    <p:extLst>
      <p:ext uri="{BB962C8B-B14F-4D97-AF65-F5344CB8AC3E}">
        <p14:creationId xmlns:p14="http://schemas.microsoft.com/office/powerpoint/2010/main" val="2382008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b="1" dirty="0" smtClean="0"/>
              <a:t>Epidemiological Study Designs And Measures Of Risks</a:t>
            </a:r>
            <a:r>
              <a:rPr lang="en-US" dirty="0" smtClean="0"/>
              <a:t/>
            </a:r>
            <a:br>
              <a:rPr lang="en-US" dirty="0" smtClean="0"/>
            </a:br>
            <a:r>
              <a:rPr lang="en-US" dirty="0" smtClean="0"/>
              <a:t>(2)</a:t>
            </a:r>
            <a:endParaRPr lang="ar-SA" dirty="0"/>
          </a:p>
        </p:txBody>
      </p:sp>
      <p:sp>
        <p:nvSpPr>
          <p:cNvPr id="3" name="عنوان فرعي 2"/>
          <p:cNvSpPr>
            <a:spLocks noGrp="1"/>
          </p:cNvSpPr>
          <p:nvPr>
            <p:ph type="subTitle" idx="1"/>
          </p:nvPr>
        </p:nvSpPr>
        <p:spPr/>
        <p:txBody>
          <a:bodyPr/>
          <a:lstStyle/>
          <a:p>
            <a:r>
              <a:rPr lang="en-US" dirty="0" smtClean="0"/>
              <a:t>Dr. Khalid El </a:t>
            </a:r>
            <a:r>
              <a:rPr lang="en-US" dirty="0" err="1" smtClean="0"/>
              <a:t>Tohami</a:t>
            </a:r>
            <a:endParaRPr lang="ar-SA" dirty="0"/>
          </a:p>
        </p:txBody>
      </p:sp>
    </p:spTree>
    <p:extLst>
      <p:ext uri="{BB962C8B-B14F-4D97-AF65-F5344CB8AC3E}">
        <p14:creationId xmlns:p14="http://schemas.microsoft.com/office/powerpoint/2010/main" val="2708423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Framework of cohort study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5401321"/>
              </p:ext>
            </p:extLst>
          </p:nvPr>
        </p:nvGraphicFramePr>
        <p:xfrm>
          <a:off x="395536" y="1412776"/>
          <a:ext cx="8424936" cy="5029201"/>
        </p:xfrm>
        <a:graphic>
          <a:graphicData uri="http://schemas.openxmlformats.org/drawingml/2006/table">
            <a:tbl>
              <a:tblPr firstRow="1" bandRow="1">
                <a:tableStyleId>{5C22544A-7EE6-4342-B048-85BDC9FD1C3A}</a:tableStyleId>
              </a:tblPr>
              <a:tblGrid>
                <a:gridCol w="3497087"/>
                <a:gridCol w="2753026"/>
                <a:gridCol w="2174823"/>
              </a:tblGrid>
              <a:tr h="154815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3600" b="0" i="0" u="none" strike="noStrike" cap="none" normalizeH="0" baseline="0" dirty="0" smtClean="0">
                          <a:ln>
                            <a:noFill/>
                          </a:ln>
                          <a:solidFill>
                            <a:schemeClr val="tx1"/>
                          </a:solidFill>
                          <a:effectLst/>
                          <a:latin typeface="Arial" charset="0"/>
                          <a:cs typeface="Times New Roman" pitchFamily="26" charset="0"/>
                        </a:rPr>
                        <a:t>Cohort</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    disease</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Yes          no</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      total</a:t>
                      </a:r>
                    </a:p>
                  </a:txBody>
                  <a:tcPr horzOverflow="overflow">
                    <a:noFill/>
                  </a:tcPr>
                </a:tc>
              </a:tr>
              <a:tr h="206114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Exposed to putative aetiological factor</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A             B</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  A+B</a:t>
                      </a:r>
                    </a:p>
                  </a:txBody>
                  <a:tcPr horzOverflow="overflow">
                    <a:noFill/>
                  </a:tcPr>
                </a:tc>
              </a:tr>
              <a:tr h="141990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Not exposed to the factor</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              D</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  C+D</a:t>
                      </a:r>
                    </a:p>
                  </a:txBody>
                  <a:tcPr horzOverflow="overflow">
                    <a:noFill/>
                  </a:tcPr>
                </a:tc>
              </a:tr>
            </a:tbl>
          </a:graphicData>
        </a:graphic>
      </p:graphicFrame>
    </p:spTree>
    <p:extLst>
      <p:ext uri="{BB962C8B-B14F-4D97-AF65-F5344CB8AC3E}">
        <p14:creationId xmlns:p14="http://schemas.microsoft.com/office/powerpoint/2010/main" val="937680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algn="l" rtl="0" eaLnBrk="1" hangingPunct="1"/>
            <a:r>
              <a:rPr lang="en-US" dirty="0" smtClean="0"/>
              <a:t>After the end of follow up , if</a:t>
            </a:r>
          </a:p>
          <a:p>
            <a:pPr algn="l" rtl="0" eaLnBrk="1" hangingPunct="1"/>
            <a:r>
              <a:rPr lang="en-US" dirty="0" smtClean="0"/>
              <a:t>Incidence of disease in exposed (A/(A +B) &gt; in non-exposed(C/(C+D) this suggest disease &amp; factor are associated.</a:t>
            </a:r>
          </a:p>
          <a:p>
            <a:pPr algn="l" rtl="0" eaLnBrk="1" hangingPunct="1"/>
            <a:r>
              <a:rPr lang="en-US" dirty="0" smtClean="0"/>
              <a:t>Cohort studies are frequently referred to as prospective .</a:t>
            </a:r>
          </a:p>
          <a:p>
            <a:endParaRPr lang="en-US" dirty="0"/>
          </a:p>
        </p:txBody>
      </p:sp>
    </p:spTree>
    <p:extLst>
      <p:ext uri="{BB962C8B-B14F-4D97-AF65-F5344CB8AC3E}">
        <p14:creationId xmlns:p14="http://schemas.microsoft.com/office/powerpoint/2010/main" val="4071936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eaLnBrk="1" hangingPunct="1"/>
            <a:r>
              <a:rPr lang="en-US" dirty="0" smtClean="0"/>
              <a:t>TYPES OF COHORT STUDIES</a:t>
            </a:r>
          </a:p>
          <a:p>
            <a:pPr marL="514350" indent="-514350" algn="l" rtl="0" eaLnBrk="1" hangingPunct="1">
              <a:buFont typeface="+mj-lt"/>
              <a:buAutoNum type="arabicPeriod"/>
            </a:pPr>
            <a:endParaRPr lang="en-US" dirty="0" smtClean="0"/>
          </a:p>
          <a:p>
            <a:pPr marL="514350" indent="-514350" algn="l" rtl="0" eaLnBrk="1" hangingPunct="1">
              <a:buFont typeface="+mj-lt"/>
              <a:buAutoNum type="arabicPeriod"/>
            </a:pPr>
            <a:r>
              <a:rPr lang="en-US" dirty="0" smtClean="0"/>
              <a:t>PROSPECTIVE COHORT S.</a:t>
            </a:r>
          </a:p>
          <a:p>
            <a:pPr marL="514350" indent="-514350" algn="l" rtl="0" eaLnBrk="1" hangingPunct="1">
              <a:buFont typeface="+mj-lt"/>
              <a:buAutoNum type="arabicPeriod"/>
            </a:pPr>
            <a:r>
              <a:rPr lang="en-US" dirty="0" smtClean="0"/>
              <a:t>RETROSPECTIVE COHORT S.</a:t>
            </a:r>
          </a:p>
          <a:p>
            <a:pPr marL="514350" indent="-514350" algn="l" rtl="0" eaLnBrk="1" hangingPunct="1">
              <a:buFont typeface="+mj-lt"/>
              <a:buAutoNum type="arabicPeriod"/>
            </a:pPr>
            <a:r>
              <a:rPr lang="en-US" dirty="0" smtClean="0"/>
              <a:t>COMBINATION</a:t>
            </a:r>
          </a:p>
          <a:p>
            <a:endParaRPr lang="en-US" dirty="0"/>
          </a:p>
        </p:txBody>
      </p:sp>
    </p:spTree>
    <p:extLst>
      <p:ext uri="{BB962C8B-B14F-4D97-AF65-F5344CB8AC3E}">
        <p14:creationId xmlns:p14="http://schemas.microsoft.com/office/powerpoint/2010/main" val="1834428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7772400" cy="4953000"/>
          </a:xfrm>
        </p:spPr>
        <p:txBody>
          <a:bodyPr/>
          <a:lstStyle/>
          <a:p>
            <a:pPr marL="0" indent="0" algn="l" rtl="0" eaLnBrk="1" hangingPunct="1">
              <a:buNone/>
            </a:pPr>
            <a:r>
              <a:rPr lang="en-US" dirty="0" smtClean="0"/>
              <a:t>1.Prospective cohort studies</a:t>
            </a:r>
            <a:r>
              <a:rPr lang="en-US" dirty="0" smtClean="0">
                <a:sym typeface="Wingdings" pitchFamily="10" charset="2"/>
              </a:rPr>
              <a:t>:(current)</a:t>
            </a:r>
          </a:p>
          <a:p>
            <a:pPr marL="0" indent="0" algn="l" rtl="0" eaLnBrk="1" hangingPunct="1">
              <a:buNone/>
            </a:pPr>
            <a:r>
              <a:rPr lang="en-US" dirty="0" smtClean="0">
                <a:sym typeface="Wingdings" pitchFamily="10" charset="2"/>
              </a:rPr>
              <a:t>In which outcome has not yet occurred at the time of investigation begins.</a:t>
            </a:r>
          </a:p>
          <a:p>
            <a:pPr marL="0" indent="0" algn="l" rtl="0" eaLnBrk="1" hangingPunct="1">
              <a:buNone/>
            </a:pPr>
            <a:endParaRPr lang="en-US" dirty="0" smtClean="0">
              <a:sym typeface="Wingdings" pitchFamily="10" charset="2"/>
            </a:endParaRPr>
          </a:p>
          <a:p>
            <a:pPr marL="0" indent="0" algn="l" rtl="0" eaLnBrk="1" hangingPunct="1">
              <a:buNone/>
            </a:pPr>
            <a:r>
              <a:rPr lang="en-US" dirty="0" smtClean="0">
                <a:sym typeface="Wingdings" pitchFamily="10" charset="2"/>
              </a:rPr>
              <a:t>2.Retrospective cohort S.(historical)</a:t>
            </a:r>
          </a:p>
          <a:p>
            <a:pPr marL="0" indent="0" algn="l" rtl="0" eaLnBrk="1" hangingPunct="1">
              <a:buNone/>
            </a:pPr>
            <a:r>
              <a:rPr lang="en-US" dirty="0" smtClean="0">
                <a:sym typeface="Wingdings" pitchFamily="10" charset="2"/>
              </a:rPr>
              <a:t>factors occurred before start of investigation.</a:t>
            </a:r>
            <a:endParaRPr lang="en-US" dirty="0" smtClean="0"/>
          </a:p>
          <a:p>
            <a:pPr algn="l" rtl="0"/>
            <a:endParaRPr lang="en-US" dirty="0"/>
          </a:p>
        </p:txBody>
      </p:sp>
    </p:spTree>
    <p:extLst>
      <p:ext uri="{BB962C8B-B14F-4D97-AF65-F5344CB8AC3E}">
        <p14:creationId xmlns:p14="http://schemas.microsoft.com/office/powerpoint/2010/main" val="200884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72400" cy="4724400"/>
          </a:xfrm>
        </p:spPr>
        <p:txBody>
          <a:bodyPr/>
          <a:lstStyle/>
          <a:p>
            <a:pPr marL="0" indent="0" algn="l" rtl="0" eaLnBrk="1" hangingPunct="1">
              <a:buNone/>
            </a:pPr>
            <a:r>
              <a:rPr lang="en-US" dirty="0" smtClean="0"/>
              <a:t>   3</a:t>
            </a:r>
            <a:r>
              <a:rPr lang="en-US" dirty="0" smtClean="0"/>
              <a:t>. Combination of retrospective &amp; </a:t>
            </a:r>
            <a:r>
              <a:rPr lang="en-US" dirty="0" smtClean="0"/>
              <a:t> </a:t>
            </a:r>
          </a:p>
          <a:p>
            <a:pPr marL="0" indent="0" algn="l" rtl="0" eaLnBrk="1" hangingPunct="1">
              <a:buNone/>
            </a:pPr>
            <a:r>
              <a:rPr lang="en-US" dirty="0"/>
              <a:t> </a:t>
            </a:r>
            <a:r>
              <a:rPr lang="en-US" dirty="0" smtClean="0"/>
              <a:t>   </a:t>
            </a:r>
            <a:r>
              <a:rPr lang="en-US" dirty="0" smtClean="0"/>
              <a:t>prospective </a:t>
            </a:r>
            <a:r>
              <a:rPr lang="en-US" dirty="0" smtClean="0"/>
              <a:t>:</a:t>
            </a:r>
          </a:p>
          <a:p>
            <a:pPr algn="l" rtl="0" eaLnBrk="1" hangingPunct="1"/>
            <a:r>
              <a:rPr lang="en-US" dirty="0" smtClean="0"/>
              <a:t>The cohort is identified from past records &amp; is assessed of date for the outcome. The same cohort is followed up prospectively into future for further assessment of outcome.</a:t>
            </a:r>
          </a:p>
          <a:p>
            <a:pPr algn="l" rtl="0"/>
            <a:endParaRPr lang="en-US" dirty="0"/>
          </a:p>
        </p:txBody>
      </p:sp>
    </p:spTree>
    <p:extLst>
      <p:ext uri="{BB962C8B-B14F-4D97-AF65-F5344CB8AC3E}">
        <p14:creationId xmlns:p14="http://schemas.microsoft.com/office/powerpoint/2010/main" val="2198109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eaLnBrk="1" hangingPunct="1"/>
            <a:r>
              <a:rPr lang="en-US" dirty="0" smtClean="0"/>
              <a:t>Elements of a cohort study</a:t>
            </a:r>
          </a:p>
          <a:p>
            <a:pPr marL="514350" indent="-514350" algn="l" rtl="0" eaLnBrk="1" hangingPunct="1">
              <a:buFont typeface="+mj-lt"/>
              <a:buAutoNum type="arabicPeriod"/>
            </a:pPr>
            <a:r>
              <a:rPr lang="en-US" dirty="0"/>
              <a:t>S</a:t>
            </a:r>
            <a:r>
              <a:rPr lang="en-US" dirty="0" smtClean="0"/>
              <a:t>election of study subjects.</a:t>
            </a:r>
          </a:p>
          <a:p>
            <a:pPr marL="514350" indent="-514350" algn="l" rtl="0" eaLnBrk="1" hangingPunct="1">
              <a:buFont typeface="+mj-lt"/>
              <a:buAutoNum type="arabicPeriod"/>
            </a:pPr>
            <a:r>
              <a:rPr lang="en-US" dirty="0"/>
              <a:t>O</a:t>
            </a:r>
            <a:r>
              <a:rPr lang="en-US" dirty="0" smtClean="0"/>
              <a:t>btaining data on exposure.</a:t>
            </a:r>
          </a:p>
          <a:p>
            <a:pPr marL="514350" indent="-514350" algn="l" rtl="0" eaLnBrk="1" hangingPunct="1">
              <a:buFont typeface="+mj-lt"/>
              <a:buAutoNum type="arabicPeriod"/>
            </a:pPr>
            <a:r>
              <a:rPr lang="en-US" dirty="0"/>
              <a:t>S</a:t>
            </a:r>
            <a:r>
              <a:rPr lang="en-US" dirty="0" smtClean="0"/>
              <a:t>election of comparison groups.</a:t>
            </a:r>
          </a:p>
          <a:p>
            <a:pPr marL="514350" indent="-514350" algn="l" rtl="0" eaLnBrk="1" hangingPunct="1">
              <a:buFont typeface="+mj-lt"/>
              <a:buAutoNum type="arabicPeriod"/>
            </a:pPr>
            <a:r>
              <a:rPr lang="en-US" dirty="0"/>
              <a:t>F</a:t>
            </a:r>
            <a:r>
              <a:rPr lang="en-US" dirty="0" smtClean="0"/>
              <a:t>ollow up.</a:t>
            </a:r>
          </a:p>
          <a:p>
            <a:pPr marL="514350" indent="-514350" algn="l" rtl="0" eaLnBrk="1" hangingPunct="1">
              <a:buFont typeface="+mj-lt"/>
              <a:buAutoNum type="arabicPeriod"/>
            </a:pPr>
            <a:r>
              <a:rPr lang="en-US" dirty="0" smtClean="0"/>
              <a:t>Analysis.</a:t>
            </a:r>
          </a:p>
          <a:p>
            <a:endParaRPr lang="en-US" dirty="0"/>
          </a:p>
        </p:txBody>
      </p:sp>
    </p:spTree>
    <p:extLst>
      <p:ext uri="{BB962C8B-B14F-4D97-AF65-F5344CB8AC3E}">
        <p14:creationId xmlns:p14="http://schemas.microsoft.com/office/powerpoint/2010/main" val="3013659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cohort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3623944"/>
              </p:ext>
            </p:extLst>
          </p:nvPr>
        </p:nvGraphicFramePr>
        <p:xfrm>
          <a:off x="683568" y="2276872"/>
          <a:ext cx="7772400" cy="2432843"/>
        </p:xfrm>
        <a:graphic>
          <a:graphicData uri="http://schemas.openxmlformats.org/drawingml/2006/table">
            <a:tbl>
              <a:tblPr firstRow="1" bandRow="1">
                <a:tableStyleId>{5C22544A-7EE6-4342-B048-85BDC9FD1C3A}</a:tableStyleId>
              </a:tblPr>
              <a:tblGrid>
                <a:gridCol w="1943100"/>
                <a:gridCol w="1943100"/>
                <a:gridCol w="1943100"/>
                <a:gridCol w="1943100"/>
              </a:tblGrid>
              <a:tr h="8783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Factor</a:t>
                      </a:r>
                    </a:p>
                  </a:txBody>
                  <a:tcPr horzOverflow="overflow">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Disease  </a:t>
                      </a:r>
                    </a:p>
                  </a:txBody>
                  <a:tcPr horzOverflow="overflow">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endParaRPr kumimoji="0" lang="en-US" sz="2800" b="0" i="0" u="none" strike="noStrike" cap="none" normalizeH="0" baseline="0" dirty="0" smtClean="0">
                        <a:ln>
                          <a:noFill/>
                        </a:ln>
                        <a:solidFill>
                          <a:schemeClr val="bg2"/>
                        </a:solidFill>
                        <a:effectLst/>
                        <a:latin typeface="Arial" charset="0"/>
                        <a:cs typeface="Times New Roman" pitchFamily="2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Total</a:t>
                      </a:r>
                    </a:p>
                  </a:txBody>
                  <a:tcPr horzOverflow="overflow">
                    <a:noFill/>
                  </a:tcPr>
                </a:tc>
              </a:tr>
              <a:tr h="4417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endParaRPr kumimoji="0" lang="en-US" sz="2800" b="0" i="0" u="none" strike="noStrike" cap="none" normalizeH="0" baseline="0" dirty="0" smtClean="0">
                        <a:ln>
                          <a:noFill/>
                        </a:ln>
                        <a:solidFill>
                          <a:schemeClr val="tx1"/>
                        </a:solidFill>
                        <a:effectLst/>
                        <a:latin typeface="Arial" charset="0"/>
                        <a:cs typeface="Times New Roman" pitchFamily="26" charset="0"/>
                      </a:endParaRP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yes</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no</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endParaRPr kumimoji="0" lang="en-US" sz="2800" b="0" i="0" u="none" strike="noStrike" cap="none" normalizeH="0" baseline="0" dirty="0" smtClean="0">
                        <a:ln>
                          <a:noFill/>
                        </a:ln>
                        <a:solidFill>
                          <a:schemeClr val="tx1"/>
                        </a:solidFill>
                        <a:effectLst/>
                        <a:latin typeface="Arial" charset="0"/>
                        <a:cs typeface="Times New Roman" pitchFamily="26" charset="0"/>
                      </a:endParaRPr>
                    </a:p>
                  </a:txBody>
                  <a:tcPr horzOverflow="overflow">
                    <a:noFill/>
                  </a:tcPr>
                </a:tc>
              </a:tr>
              <a:tr h="4417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Yes </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A</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B    </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A+B</a:t>
                      </a:r>
                    </a:p>
                  </a:txBody>
                  <a:tcPr horzOverflow="overflow">
                    <a:noFill/>
                  </a:tcPr>
                </a:tc>
              </a:tr>
              <a:tr h="4417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No    </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 </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D</a:t>
                      </a:r>
                    </a:p>
                  </a:txBody>
                  <a:tcPr horzOverflow="overflow">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C+D</a:t>
                      </a:r>
                    </a:p>
                  </a:txBody>
                  <a:tcPr horzOverflow="overflow">
                    <a:noFill/>
                  </a:tcPr>
                </a:tc>
              </a:tr>
            </a:tbl>
          </a:graphicData>
        </a:graphic>
      </p:graphicFrame>
      <p:sp>
        <p:nvSpPr>
          <p:cNvPr id="5" name="Rectangle 4"/>
          <p:cNvSpPr/>
          <p:nvPr/>
        </p:nvSpPr>
        <p:spPr>
          <a:xfrm>
            <a:off x="1600200" y="4953000"/>
            <a:ext cx="6477000" cy="1015663"/>
          </a:xfrm>
          <a:prstGeom prst="rect">
            <a:avLst/>
          </a:prstGeom>
        </p:spPr>
        <p:txBody>
          <a:bodyPr wrap="square">
            <a:spAutoFit/>
          </a:bodyPr>
          <a:lstStyle/>
          <a:p>
            <a:pPr>
              <a:spcBef>
                <a:spcPct val="50000"/>
              </a:spcBef>
            </a:pPr>
            <a:r>
              <a:rPr lang="en-US" b="1" i="1" dirty="0" smtClean="0"/>
              <a:t>Among exposed = A/(A+B)          </a:t>
            </a:r>
          </a:p>
          <a:p>
            <a:pPr>
              <a:spcBef>
                <a:spcPct val="50000"/>
              </a:spcBef>
            </a:pPr>
            <a:r>
              <a:rPr lang="en-US" b="1" i="1" dirty="0" smtClean="0"/>
              <a:t>Among non- exposed = C/(C+D)</a:t>
            </a:r>
            <a:endParaRPr lang="en-US" b="1" i="1" dirty="0"/>
          </a:p>
        </p:txBody>
      </p:sp>
      <p:sp>
        <p:nvSpPr>
          <p:cNvPr id="3" name="مستطيل 2"/>
          <p:cNvSpPr/>
          <p:nvPr/>
        </p:nvSpPr>
        <p:spPr>
          <a:xfrm>
            <a:off x="798410" y="1628800"/>
            <a:ext cx="2981502" cy="584775"/>
          </a:xfrm>
          <a:prstGeom prst="rect">
            <a:avLst/>
          </a:prstGeom>
        </p:spPr>
        <p:txBody>
          <a:bodyPr wrap="square">
            <a:spAutoFit/>
          </a:bodyPr>
          <a:lstStyle/>
          <a:p>
            <a:pPr marL="342900" indent="-342900" algn="l" rtl="0">
              <a:buFont typeface="+mj-lt"/>
              <a:buAutoNum type="arabicPeriod"/>
            </a:pPr>
            <a:r>
              <a:rPr lang="en-US" sz="3200" dirty="0"/>
              <a:t>Incidence rate</a:t>
            </a:r>
            <a:endParaRPr lang="ar-SA" sz="3200" dirty="0"/>
          </a:p>
        </p:txBody>
      </p:sp>
    </p:spTree>
    <p:extLst>
      <p:ext uri="{BB962C8B-B14F-4D97-AF65-F5344CB8AC3E}">
        <p14:creationId xmlns:p14="http://schemas.microsoft.com/office/powerpoint/2010/main" val="888533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6019800"/>
          </a:xfrm>
        </p:spPr>
        <p:txBody>
          <a:bodyPr/>
          <a:lstStyle/>
          <a:p>
            <a:pPr marL="514350" indent="-514350" algn="l" rtl="0" eaLnBrk="1" hangingPunct="1">
              <a:buFont typeface="+mj-lt"/>
              <a:buAutoNum type="arabicPeriod" startAt="2"/>
            </a:pPr>
            <a:r>
              <a:rPr lang="en-US" dirty="0" smtClean="0"/>
              <a:t>Estimation of risk( outcome ):</a:t>
            </a:r>
          </a:p>
          <a:p>
            <a:pPr marL="514350" indent="-514350" algn="l" rtl="0" eaLnBrk="1" hangingPunct="1">
              <a:buFont typeface="+mj-lt"/>
              <a:buAutoNum type="alphaUcPeriod"/>
            </a:pPr>
            <a:r>
              <a:rPr lang="en-US" dirty="0" smtClean="0"/>
              <a:t>Relative risk.  </a:t>
            </a:r>
          </a:p>
          <a:p>
            <a:pPr marL="0" indent="0" algn="l" rtl="0" eaLnBrk="1" hangingPunct="1">
              <a:buNone/>
            </a:pPr>
            <a:endParaRPr lang="en-US" dirty="0" smtClean="0"/>
          </a:p>
          <a:p>
            <a:pPr algn="l" rtl="0" eaLnBrk="1" hangingPunct="1">
              <a:buFont typeface="Wingdings" pitchFamily="10" charset="2"/>
              <a:buNone/>
            </a:pPr>
            <a:r>
              <a:rPr lang="en-US" dirty="0" smtClean="0"/>
              <a:t>   RR=</a:t>
            </a:r>
            <a:r>
              <a:rPr lang="en-US" u="sng" dirty="0" smtClean="0"/>
              <a:t>incidence of outcome in exposed </a:t>
            </a:r>
            <a:endParaRPr lang="en-US" dirty="0" smtClean="0"/>
          </a:p>
          <a:p>
            <a:pPr algn="l" rtl="0" eaLnBrk="1" hangingPunct="1">
              <a:buFont typeface="Wingdings" pitchFamily="10" charset="2"/>
              <a:buNone/>
            </a:pPr>
            <a:r>
              <a:rPr lang="en-US" dirty="0" smtClean="0"/>
              <a:t>          incidence in non- exposed</a:t>
            </a:r>
          </a:p>
          <a:p>
            <a:pPr algn="l" rtl="0" eaLnBrk="1" hangingPunct="1">
              <a:buFont typeface="Wingdings" pitchFamily="10" charset="2"/>
              <a:buNone/>
            </a:pPr>
            <a:r>
              <a:rPr lang="en-US" dirty="0" smtClean="0"/>
              <a:t>RR measure strength of association.</a:t>
            </a:r>
          </a:p>
          <a:p>
            <a:pPr algn="l" rtl="0" eaLnBrk="1" hangingPunct="1">
              <a:buFont typeface="Wingdings" pitchFamily="10" charset="2"/>
              <a:buNone/>
            </a:pPr>
            <a:r>
              <a:rPr lang="en-US" dirty="0" smtClean="0"/>
              <a:t>RR&gt;1 mean positive association.</a:t>
            </a:r>
            <a:r>
              <a:rPr lang="en-US" u="sng" dirty="0" smtClean="0"/>
              <a:t>  </a:t>
            </a:r>
          </a:p>
          <a:p>
            <a:pPr algn="l" rtl="0"/>
            <a:endParaRPr lang="en-US" dirty="0"/>
          </a:p>
        </p:txBody>
      </p:sp>
    </p:spTree>
    <p:extLst>
      <p:ext uri="{BB962C8B-B14F-4D97-AF65-F5344CB8AC3E}">
        <p14:creationId xmlns:p14="http://schemas.microsoft.com/office/powerpoint/2010/main" val="2388421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l" rtl="0" eaLnBrk="1" hangingPunct="1">
              <a:buFont typeface="+mj-lt"/>
              <a:buAutoNum type="alphaUcPeriod" startAt="2"/>
            </a:pPr>
            <a:r>
              <a:rPr lang="en-US" dirty="0" smtClean="0"/>
              <a:t>Attributable risk: is the difference in incidence rates between exposed &amp; non-exposed.</a:t>
            </a:r>
          </a:p>
          <a:p>
            <a:pPr algn="l" rtl="0" eaLnBrk="1" hangingPunct="1">
              <a:buFont typeface="Wingdings" pitchFamily="10" charset="2"/>
              <a:buNone/>
            </a:pPr>
            <a:r>
              <a:rPr lang="en-US" dirty="0" smtClean="0"/>
              <a:t>          </a:t>
            </a:r>
            <a:r>
              <a:rPr lang="en-US" u="sng" dirty="0" smtClean="0"/>
              <a:t>  </a:t>
            </a:r>
            <a:endParaRPr lang="en-US" dirty="0" smtClean="0"/>
          </a:p>
          <a:p>
            <a:pPr algn="l" rtl="0" eaLnBrk="1" hangingPunct="1">
              <a:buFont typeface="Wingdings" pitchFamily="10" charset="2"/>
              <a:buNone/>
            </a:pPr>
            <a:r>
              <a:rPr lang="en-US" dirty="0" smtClean="0"/>
              <a:t> AR=</a:t>
            </a:r>
            <a:r>
              <a:rPr lang="en-US" u="sng" dirty="0" smtClean="0"/>
              <a:t>I.R(exposed)-I.R(non-exp)</a:t>
            </a:r>
            <a:r>
              <a:rPr lang="en-US" dirty="0" smtClean="0"/>
              <a:t> *100     </a:t>
            </a:r>
          </a:p>
          <a:p>
            <a:pPr algn="l" rtl="0" eaLnBrk="1" hangingPunct="1">
              <a:buFont typeface="Wingdings" pitchFamily="10" charset="2"/>
              <a:buNone/>
            </a:pPr>
            <a:r>
              <a:rPr lang="en-US" dirty="0" smtClean="0"/>
              <a:t>               I.R(exposed)</a:t>
            </a:r>
          </a:p>
          <a:p>
            <a:pPr marL="0" indent="0">
              <a:buNone/>
            </a:pPr>
            <a:endParaRPr lang="en-US" dirty="0"/>
          </a:p>
        </p:txBody>
      </p:sp>
    </p:spTree>
    <p:extLst>
      <p:ext uri="{BB962C8B-B14F-4D97-AF65-F5344CB8AC3E}">
        <p14:creationId xmlns:p14="http://schemas.microsoft.com/office/powerpoint/2010/main" val="1678722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pPr algn="l" rtl="0" eaLnBrk="1" hangingPunct="1">
              <a:lnSpc>
                <a:spcPct val="90000"/>
              </a:lnSpc>
              <a:buFont typeface="Wingdings" pitchFamily="10" charset="2"/>
              <a:buNone/>
            </a:pPr>
            <a:r>
              <a:rPr lang="en-US" dirty="0" smtClean="0"/>
              <a:t>Advantages &amp; disadvantages of cohort studies:</a:t>
            </a:r>
          </a:p>
          <a:p>
            <a:pPr algn="l" rtl="0">
              <a:lnSpc>
                <a:spcPct val="90000"/>
              </a:lnSpc>
            </a:pPr>
            <a:r>
              <a:rPr lang="en-US" dirty="0" smtClean="0"/>
              <a:t>Advantages:</a:t>
            </a:r>
          </a:p>
          <a:p>
            <a:pPr marL="514350" indent="-514350" algn="l" rtl="0" eaLnBrk="1" hangingPunct="1">
              <a:lnSpc>
                <a:spcPct val="90000"/>
              </a:lnSpc>
              <a:buFont typeface="+mj-lt"/>
              <a:buAutoNum type="arabicPeriod"/>
            </a:pPr>
            <a:r>
              <a:rPr lang="en-US" dirty="0" smtClean="0"/>
              <a:t>calculate incidence rate.</a:t>
            </a:r>
          </a:p>
          <a:p>
            <a:pPr marL="514350" indent="-514350" algn="l" rtl="0" eaLnBrk="1" hangingPunct="1">
              <a:lnSpc>
                <a:spcPct val="90000"/>
              </a:lnSpc>
              <a:buFont typeface="+mj-lt"/>
              <a:buAutoNum type="arabicPeriod"/>
            </a:pPr>
            <a:r>
              <a:rPr lang="en-US" dirty="0" smtClean="0"/>
              <a:t>can study several outcomes related to exposure simultaneously.</a:t>
            </a:r>
          </a:p>
          <a:p>
            <a:pPr marL="514350" indent="-514350" algn="l" rtl="0" eaLnBrk="1" hangingPunct="1">
              <a:lnSpc>
                <a:spcPct val="90000"/>
              </a:lnSpc>
              <a:buFont typeface="+mj-lt"/>
              <a:buAutoNum type="arabicPeriod"/>
            </a:pPr>
            <a:r>
              <a:rPr lang="en-US" dirty="0" smtClean="0"/>
              <a:t>provide direct estimate of relative risk.</a:t>
            </a:r>
          </a:p>
          <a:p>
            <a:pPr marL="514350" indent="-514350" algn="l" rtl="0" eaLnBrk="1" hangingPunct="1">
              <a:lnSpc>
                <a:spcPct val="90000"/>
              </a:lnSpc>
              <a:buFont typeface="+mj-lt"/>
              <a:buAutoNum type="arabicPeriod"/>
            </a:pPr>
            <a:r>
              <a:rPr lang="en-US" dirty="0" smtClean="0"/>
              <a:t>can calculate dose-response ratios.</a:t>
            </a:r>
          </a:p>
          <a:p>
            <a:pPr marL="514350" indent="-514350" algn="l" rtl="0" eaLnBrk="1" hangingPunct="1">
              <a:lnSpc>
                <a:spcPct val="90000"/>
              </a:lnSpc>
              <a:buFont typeface="+mj-lt"/>
              <a:buAutoNum type="arabicPeriod"/>
            </a:pPr>
            <a:r>
              <a:rPr lang="en-US" dirty="0" smtClean="0"/>
              <a:t>can minimized certain bias.</a:t>
            </a:r>
          </a:p>
          <a:p>
            <a:pPr algn="l" rtl="0"/>
            <a:endParaRPr lang="en-US" dirty="0"/>
          </a:p>
        </p:txBody>
      </p:sp>
    </p:spTree>
    <p:extLst>
      <p:ext uri="{BB962C8B-B14F-4D97-AF65-F5344CB8AC3E}">
        <p14:creationId xmlns:p14="http://schemas.microsoft.com/office/powerpoint/2010/main" val="1480261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Objectives of the Lecture</a:t>
            </a:r>
            <a:endParaRPr lang="ar-SA" dirty="0"/>
          </a:p>
        </p:txBody>
      </p:sp>
      <p:sp>
        <p:nvSpPr>
          <p:cNvPr id="3" name="عنصر نائب للمحتوى 2"/>
          <p:cNvSpPr>
            <a:spLocks noGrp="1"/>
          </p:cNvSpPr>
          <p:nvPr>
            <p:ph idx="1"/>
          </p:nvPr>
        </p:nvSpPr>
        <p:spPr/>
        <p:txBody>
          <a:bodyPr/>
          <a:lstStyle/>
          <a:p>
            <a:pPr algn="l" rtl="0"/>
            <a:r>
              <a:rPr lang="en-US" dirty="0"/>
              <a:t>To describe observational study designs</a:t>
            </a:r>
          </a:p>
          <a:p>
            <a:pPr algn="l" rtl="0"/>
            <a:endParaRPr lang="en-US" dirty="0"/>
          </a:p>
          <a:p>
            <a:pPr algn="l" rtl="0"/>
            <a:r>
              <a:rPr lang="en-US" dirty="0"/>
              <a:t>To describe experimental study designs and clinical trials</a:t>
            </a:r>
          </a:p>
          <a:p>
            <a:pPr algn="l" rtl="0"/>
            <a:endParaRPr lang="en-US" dirty="0"/>
          </a:p>
          <a:p>
            <a:pPr algn="l" rtl="0"/>
            <a:r>
              <a:rPr lang="en-US" dirty="0"/>
              <a:t>Calculate and interpret of measures of risk</a:t>
            </a:r>
          </a:p>
          <a:p>
            <a:pPr algn="l" rtl="0"/>
            <a:endParaRPr lang="ar-SA" dirty="0"/>
          </a:p>
        </p:txBody>
      </p:sp>
    </p:spTree>
    <p:extLst>
      <p:ext uri="{BB962C8B-B14F-4D97-AF65-F5344CB8AC3E}">
        <p14:creationId xmlns:p14="http://schemas.microsoft.com/office/powerpoint/2010/main" val="3020233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7772400" cy="5486400"/>
          </a:xfrm>
        </p:spPr>
        <p:txBody>
          <a:bodyPr/>
          <a:lstStyle/>
          <a:p>
            <a:pPr algn="l" rtl="0">
              <a:lnSpc>
                <a:spcPct val="90000"/>
              </a:lnSpc>
            </a:pPr>
            <a:r>
              <a:rPr lang="en-US" dirty="0" smtClean="0"/>
              <a:t>Disadvantages:</a:t>
            </a:r>
          </a:p>
          <a:p>
            <a:pPr marL="514350" indent="-514350" algn="l" rtl="0" eaLnBrk="1" hangingPunct="1">
              <a:lnSpc>
                <a:spcPct val="90000"/>
              </a:lnSpc>
              <a:buFont typeface="+mj-lt"/>
              <a:buAutoNum type="arabicPeriod"/>
            </a:pPr>
            <a:endParaRPr lang="en-US" dirty="0" smtClean="0"/>
          </a:p>
          <a:p>
            <a:pPr marL="514350" indent="-514350" algn="l" rtl="0" eaLnBrk="1" hangingPunct="1">
              <a:lnSpc>
                <a:spcPct val="90000"/>
              </a:lnSpc>
              <a:buFont typeface="+mj-lt"/>
              <a:buAutoNum type="arabicPeriod"/>
            </a:pPr>
            <a:r>
              <a:rPr lang="en-US" dirty="0" smtClean="0"/>
              <a:t>Takes long time.</a:t>
            </a:r>
          </a:p>
          <a:p>
            <a:pPr marL="514350" indent="-514350" algn="l" rtl="0" eaLnBrk="1" hangingPunct="1">
              <a:lnSpc>
                <a:spcPct val="90000"/>
              </a:lnSpc>
              <a:buFont typeface="+mj-lt"/>
              <a:buAutoNum type="arabicPeriod"/>
            </a:pPr>
            <a:r>
              <a:rPr lang="en-US" dirty="0" smtClean="0"/>
              <a:t>Certain administrative problems are inevitable (loss of fund, experienced s).</a:t>
            </a:r>
          </a:p>
          <a:p>
            <a:pPr marL="514350" indent="-514350" algn="l" rtl="0" eaLnBrk="1" hangingPunct="1">
              <a:lnSpc>
                <a:spcPct val="90000"/>
              </a:lnSpc>
              <a:buFont typeface="+mj-lt"/>
              <a:buAutoNum type="arabicPeriod"/>
            </a:pPr>
            <a:r>
              <a:rPr lang="en-US" dirty="0" smtClean="0"/>
              <a:t>Selection of comparison groups is limiting factor.</a:t>
            </a:r>
          </a:p>
          <a:p>
            <a:pPr marL="514350" indent="-514350" algn="l" rtl="0" eaLnBrk="1" hangingPunct="1">
              <a:lnSpc>
                <a:spcPct val="90000"/>
              </a:lnSpc>
              <a:buFont typeface="+mj-lt"/>
              <a:buAutoNum type="arabicPeriod"/>
            </a:pPr>
            <a:r>
              <a:rPr lang="en-US" dirty="0" smtClean="0"/>
              <a:t>Changes in standard methods or diagnostic criteria.</a:t>
            </a:r>
          </a:p>
        </p:txBody>
      </p:sp>
    </p:spTree>
    <p:extLst>
      <p:ext uri="{BB962C8B-B14F-4D97-AF65-F5344CB8AC3E}">
        <p14:creationId xmlns:p14="http://schemas.microsoft.com/office/powerpoint/2010/main" val="22690648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l" rtl="0">
              <a:buFont typeface="+mj-lt"/>
              <a:buAutoNum type="arabicPeriod" startAt="5"/>
            </a:pPr>
            <a:r>
              <a:rPr lang="en-US" dirty="0"/>
              <a:t>Are expensive</a:t>
            </a:r>
            <a:r>
              <a:rPr lang="en-US" dirty="0" smtClean="0"/>
              <a:t>.</a:t>
            </a:r>
          </a:p>
          <a:p>
            <a:pPr marL="514350" indent="-514350" algn="l" rtl="0" eaLnBrk="1" hangingPunct="1">
              <a:buFont typeface="+mj-lt"/>
              <a:buAutoNum type="arabicPeriod" startAt="5"/>
            </a:pPr>
            <a:r>
              <a:rPr lang="en-US" dirty="0" smtClean="0"/>
              <a:t>Usual lose a substantial proportion of the original cohort.</a:t>
            </a:r>
          </a:p>
          <a:p>
            <a:pPr marL="514350" indent="-514350" algn="l" rtl="0" eaLnBrk="1" hangingPunct="1">
              <a:buFont typeface="+mj-lt"/>
              <a:buAutoNum type="arabicPeriod" startAt="5"/>
            </a:pPr>
            <a:r>
              <a:rPr lang="en-US" dirty="0" smtClean="0"/>
              <a:t>Study may affect people behavior.</a:t>
            </a:r>
          </a:p>
          <a:p>
            <a:pPr marL="514350" indent="-514350" algn="l" rtl="0" eaLnBrk="1" hangingPunct="1">
              <a:buFont typeface="+mj-lt"/>
              <a:buAutoNum type="arabicPeriod" startAt="5"/>
            </a:pPr>
            <a:r>
              <a:rPr lang="en-US" dirty="0" smtClean="0"/>
              <a:t>Ethical problems.</a:t>
            </a:r>
          </a:p>
          <a:p>
            <a:pPr marL="514350" indent="-514350" algn="l" rtl="0">
              <a:buFont typeface="+mj-lt"/>
              <a:buAutoNum type="arabicPeriod" startAt="5"/>
            </a:pPr>
            <a:endParaRPr lang="en-US" dirty="0"/>
          </a:p>
        </p:txBody>
      </p:sp>
    </p:spTree>
    <p:extLst>
      <p:ext uri="{BB962C8B-B14F-4D97-AF65-F5344CB8AC3E}">
        <p14:creationId xmlns:p14="http://schemas.microsoft.com/office/powerpoint/2010/main" val="3142456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between cohort &amp; case </a:t>
            </a:r>
            <a:r>
              <a:rPr lang="en-US" dirty="0" smtClean="0">
                <a:latin typeface="Times New Roman" pitchFamily="26" charset="0"/>
              </a:rPr>
              <a:t>–</a:t>
            </a:r>
            <a:r>
              <a:rPr lang="en-US" dirty="0" smtClean="0"/>
              <a:t> control studies:</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011386"/>
              </p:ext>
            </p:extLst>
          </p:nvPr>
        </p:nvGraphicFramePr>
        <p:xfrm>
          <a:off x="381000" y="1981199"/>
          <a:ext cx="8534400" cy="4617721"/>
        </p:xfrm>
        <a:graphic>
          <a:graphicData uri="http://schemas.openxmlformats.org/drawingml/2006/table">
            <a:tbl>
              <a:tblPr firstRow="1" bandRow="1">
                <a:tableStyleId>{5C22544A-7EE6-4342-B048-85BDC9FD1C3A}</a:tableStyleId>
              </a:tblPr>
              <a:tblGrid>
                <a:gridCol w="4267200"/>
                <a:gridCol w="4267200"/>
              </a:tblGrid>
              <a:tr h="6330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Case control study</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  cohort study</a:t>
                      </a:r>
                    </a:p>
                  </a:txBody>
                  <a:tcPr horzOverflow="overflow">
                    <a:noFill/>
                  </a:tcPr>
                </a:tc>
              </a:tr>
              <a:tr h="115443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1.proceed from ( effect to cause)</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Proceed from(cause to effect)</a:t>
                      </a:r>
                    </a:p>
                  </a:txBody>
                  <a:tcPr horzOverflow="overflow">
                    <a:noFill/>
                  </a:tcPr>
                </a:tc>
              </a:tr>
              <a:tr h="6330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smtClean="0">
                          <a:ln>
                            <a:noFill/>
                          </a:ln>
                          <a:solidFill>
                            <a:schemeClr val="tx1"/>
                          </a:solidFill>
                          <a:effectLst/>
                          <a:latin typeface="Arial" charset="0"/>
                          <a:cs typeface="Times New Roman" pitchFamily="26" charset="0"/>
                        </a:rPr>
                        <a:t>2.starts with disease</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Starts from risk factor</a:t>
                      </a:r>
                    </a:p>
                  </a:txBody>
                  <a:tcPr horzOverflow="overflow">
                    <a:noFill/>
                  </a:tcPr>
                </a:tc>
              </a:tr>
              <a:tr h="219714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smtClean="0">
                          <a:ln>
                            <a:noFill/>
                          </a:ln>
                          <a:solidFill>
                            <a:schemeClr val="tx1"/>
                          </a:solidFill>
                          <a:effectLst/>
                          <a:latin typeface="Arial" charset="0"/>
                          <a:cs typeface="Times New Roman" pitchFamily="26" charset="0"/>
                        </a:rPr>
                        <a:t>3.test if suspected cause occur more in diseased than non-diseased.</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Test if disease occur more in exposed than non-exposed.</a:t>
                      </a:r>
                    </a:p>
                  </a:txBody>
                  <a:tcPr horzOverflow="overflow">
                    <a:noFill/>
                  </a:tcPr>
                </a:tc>
              </a:tr>
            </a:tbl>
          </a:graphicData>
        </a:graphic>
      </p:graphicFrame>
    </p:spTree>
    <p:extLst>
      <p:ext uri="{BB962C8B-B14F-4D97-AF65-F5344CB8AC3E}">
        <p14:creationId xmlns:p14="http://schemas.microsoft.com/office/powerpoint/2010/main" val="3853433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68384332"/>
              </p:ext>
            </p:extLst>
          </p:nvPr>
        </p:nvGraphicFramePr>
        <p:xfrm>
          <a:off x="381000" y="228598"/>
          <a:ext cx="8458200" cy="6629404"/>
        </p:xfrm>
        <a:graphic>
          <a:graphicData uri="http://schemas.openxmlformats.org/drawingml/2006/table">
            <a:tbl>
              <a:tblPr firstRow="1" bandRow="1">
                <a:tableStyleId>{5C22544A-7EE6-4342-B048-85BDC9FD1C3A}</a:tableStyleId>
              </a:tblPr>
              <a:tblGrid>
                <a:gridCol w="4229100"/>
                <a:gridCol w="4229100"/>
              </a:tblGrid>
              <a:tr h="71329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Case control study</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Cohort study</a:t>
                      </a:r>
                    </a:p>
                  </a:txBody>
                  <a:tcPr horzOverflow="overflow">
                    <a:noFill/>
                  </a:tcPr>
                </a:tc>
              </a:tr>
              <a:tr h="13007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4.involves fewer number of subjects</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Involves large number of subjects</a:t>
                      </a:r>
                    </a:p>
                  </a:txBody>
                  <a:tcPr horzOverflow="overflow">
                    <a:noFill/>
                  </a:tcPr>
                </a:tc>
              </a:tr>
              <a:tr h="13007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5.relatively get quick results</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Long follow up lead to delayed results.</a:t>
                      </a:r>
                    </a:p>
                  </a:txBody>
                  <a:tcPr horzOverflow="overflow">
                    <a:noFill/>
                  </a:tcPr>
                </a:tc>
              </a:tr>
              <a:tr h="13007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smtClean="0">
                          <a:ln>
                            <a:noFill/>
                          </a:ln>
                          <a:solidFill>
                            <a:schemeClr val="tx1"/>
                          </a:solidFill>
                          <a:effectLst/>
                          <a:latin typeface="Arial" charset="0"/>
                          <a:cs typeface="Times New Roman" pitchFamily="26" charset="0"/>
                        </a:rPr>
                        <a:t>6.suitable for study of rare diseases</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Inappropriate in rare diseases or exposure.</a:t>
                      </a:r>
                    </a:p>
                  </a:txBody>
                  <a:tcPr horzOverflow="overflow">
                    <a:noFill/>
                  </a:tcPr>
                </a:tc>
              </a:tr>
              <a:tr h="13007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smtClean="0">
                          <a:ln>
                            <a:noFill/>
                          </a:ln>
                          <a:solidFill>
                            <a:schemeClr val="tx1"/>
                          </a:solidFill>
                          <a:effectLst/>
                          <a:latin typeface="Arial" charset="0"/>
                          <a:cs typeface="Times New Roman" pitchFamily="26" charset="0"/>
                        </a:rPr>
                        <a:t>7.yields only estimate of RR(odds ratio)</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Yields incidence rate, RR as well as AR</a:t>
                      </a:r>
                    </a:p>
                  </a:txBody>
                  <a:tcPr horzOverflow="overflow">
                    <a:noFill/>
                  </a:tcPr>
                </a:tc>
              </a:tr>
              <a:tr h="71329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smtClean="0">
                          <a:ln>
                            <a:noFill/>
                          </a:ln>
                          <a:solidFill>
                            <a:schemeClr val="tx1"/>
                          </a:solidFill>
                          <a:effectLst/>
                          <a:latin typeface="Arial" charset="0"/>
                          <a:cs typeface="Times New Roman" pitchFamily="26" charset="0"/>
                        </a:rPr>
                        <a:t>8.relatively inexpensive</a:t>
                      </a:r>
                    </a:p>
                  </a:txBody>
                  <a:tcPr horzOverflow="overflow">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0000"/>
                        <a:buFont typeface="Wingdings" pitchFamily="10" charset="2"/>
                        <a:buNone/>
                        <a:tabLst/>
                      </a:pPr>
                      <a:r>
                        <a:rPr kumimoji="0" lang="en-US" sz="2800" b="0" i="0" u="none" strike="noStrike" cap="none" normalizeH="0" baseline="0" dirty="0" smtClean="0">
                          <a:ln>
                            <a:noFill/>
                          </a:ln>
                          <a:solidFill>
                            <a:schemeClr val="tx1"/>
                          </a:solidFill>
                          <a:effectLst/>
                          <a:latin typeface="Arial" charset="0"/>
                          <a:cs typeface="Times New Roman" pitchFamily="26" charset="0"/>
                        </a:rPr>
                        <a:t>expensive</a:t>
                      </a:r>
                    </a:p>
                  </a:txBody>
                  <a:tcPr horzOverflow="overflow">
                    <a:noFill/>
                  </a:tcPr>
                </a:tc>
              </a:tr>
            </a:tbl>
          </a:graphicData>
        </a:graphic>
      </p:graphicFrame>
    </p:spTree>
    <p:extLst>
      <p:ext uri="{BB962C8B-B14F-4D97-AF65-F5344CB8AC3E}">
        <p14:creationId xmlns:p14="http://schemas.microsoft.com/office/powerpoint/2010/main" val="3323967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rtl="0" eaLnBrk="1" hangingPunct="1">
              <a:defRPr/>
            </a:pPr>
            <a:r>
              <a:rPr lang="en-US" sz="3600" b="1" dirty="0" smtClean="0"/>
              <a:t>Experimental  Study Designs</a:t>
            </a:r>
          </a:p>
        </p:txBody>
      </p:sp>
      <p:sp>
        <p:nvSpPr>
          <p:cNvPr id="68611" name="Rectangle 3"/>
          <p:cNvSpPr>
            <a:spLocks noGrp="1" noChangeArrowheads="1"/>
          </p:cNvSpPr>
          <p:nvPr>
            <p:ph idx="1"/>
          </p:nvPr>
        </p:nvSpPr>
        <p:spPr/>
        <p:txBody>
          <a:bodyPr/>
          <a:lstStyle/>
          <a:p>
            <a:pPr marL="0" lvl="1" indent="0" algn="l" rtl="0" eaLnBrk="1" hangingPunct="1">
              <a:lnSpc>
                <a:spcPct val="80000"/>
              </a:lnSpc>
              <a:buClr>
                <a:schemeClr val="hlink"/>
              </a:buClr>
              <a:buSzPct val="60000"/>
              <a:buNone/>
              <a:defRPr/>
            </a:pPr>
            <a:r>
              <a:rPr lang="en-US" sz="3200" dirty="0">
                <a:ea typeface="+mn-ea"/>
              </a:rPr>
              <a:t>In experimental studies the researcher manipulates a situation and measures its effect after that</a:t>
            </a:r>
          </a:p>
          <a:p>
            <a:pPr marL="0" lvl="1" indent="0" algn="l" rtl="0" eaLnBrk="1" hangingPunct="1">
              <a:lnSpc>
                <a:spcPct val="80000"/>
              </a:lnSpc>
              <a:buClr>
                <a:schemeClr val="hlink"/>
              </a:buClr>
              <a:buSzPct val="60000"/>
              <a:buNone/>
              <a:defRPr/>
            </a:pPr>
            <a:endParaRPr lang="en-US" sz="3200" dirty="0">
              <a:ea typeface="+mn-ea"/>
            </a:endParaRPr>
          </a:p>
          <a:p>
            <a:pPr marL="0" lvl="1" indent="0" algn="l" rtl="0" eaLnBrk="1" hangingPunct="1">
              <a:lnSpc>
                <a:spcPct val="80000"/>
              </a:lnSpc>
              <a:buClr>
                <a:schemeClr val="hlink"/>
              </a:buClr>
              <a:buSzPct val="60000"/>
              <a:buNone/>
              <a:defRPr/>
            </a:pPr>
            <a:r>
              <a:rPr lang="en-US" sz="3200" dirty="0">
                <a:ea typeface="+mn-ea"/>
              </a:rPr>
              <a:t>Type:</a:t>
            </a:r>
          </a:p>
          <a:p>
            <a:pPr marL="0" lvl="1" indent="0" algn="l" rtl="0" eaLnBrk="1" hangingPunct="1">
              <a:lnSpc>
                <a:spcPct val="80000"/>
              </a:lnSpc>
              <a:buClr>
                <a:schemeClr val="hlink"/>
              </a:buClr>
              <a:buSzPct val="60000"/>
              <a:buNone/>
              <a:defRPr/>
            </a:pPr>
            <a:r>
              <a:rPr lang="en-US" sz="3200" dirty="0">
                <a:ea typeface="+mn-ea"/>
              </a:rPr>
              <a:t>1- Randomized control trials</a:t>
            </a:r>
          </a:p>
          <a:p>
            <a:pPr marL="0" lvl="1" indent="0" algn="l" rtl="0" eaLnBrk="1" hangingPunct="1">
              <a:lnSpc>
                <a:spcPct val="80000"/>
              </a:lnSpc>
              <a:buClr>
                <a:schemeClr val="hlink"/>
              </a:buClr>
              <a:buSzPct val="60000"/>
              <a:buNone/>
              <a:defRPr/>
            </a:pPr>
            <a:r>
              <a:rPr lang="en-US" sz="3200" dirty="0">
                <a:ea typeface="+mn-ea"/>
              </a:rPr>
              <a:t>2- Non-randomized trials</a:t>
            </a:r>
          </a:p>
          <a:p>
            <a:pPr algn="l" eaLnBrk="1" hangingPunct="1">
              <a:buFontTx/>
              <a:buNone/>
              <a:defRPr/>
            </a:pPr>
            <a:endParaRPr lang="en-US" sz="2800" b="1" dirty="0" smtClean="0"/>
          </a:p>
          <a:p>
            <a:pPr algn="l" eaLnBrk="1" hangingPunct="1">
              <a:buFont typeface="Wingdings" pitchFamily="2" charset="2"/>
              <a:buNone/>
              <a:defRPr/>
            </a:pPr>
            <a:endParaRPr lang="en-US" dirty="0" smtClean="0"/>
          </a:p>
        </p:txBody>
      </p:sp>
    </p:spTree>
    <p:extLst>
      <p:ext uri="{BB962C8B-B14F-4D97-AF65-F5344CB8AC3E}">
        <p14:creationId xmlns:p14="http://schemas.microsoft.com/office/powerpoint/2010/main" val="1612655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633413"/>
            <a:ext cx="8229600" cy="1139825"/>
          </a:xfrm>
        </p:spPr>
        <p:txBody>
          <a:bodyPr/>
          <a:lstStyle/>
          <a:p>
            <a:pPr rtl="0" eaLnBrk="1" hangingPunct="1">
              <a:defRPr/>
            </a:pPr>
            <a:r>
              <a:rPr lang="en-US" sz="3200" b="1" dirty="0" smtClean="0"/>
              <a:t>1) RANDOMIZED CONTROLLED TRIALS</a:t>
            </a:r>
          </a:p>
        </p:txBody>
      </p:sp>
      <p:sp>
        <p:nvSpPr>
          <p:cNvPr id="70659" name="Rectangle 3"/>
          <p:cNvSpPr>
            <a:spLocks noGrp="1" noChangeArrowheads="1"/>
          </p:cNvSpPr>
          <p:nvPr>
            <p:ph idx="1"/>
          </p:nvPr>
        </p:nvSpPr>
        <p:spPr>
          <a:xfrm>
            <a:off x="457200" y="1484313"/>
            <a:ext cx="8435280" cy="4530725"/>
          </a:xfrm>
        </p:spPr>
        <p:txBody>
          <a:bodyPr/>
          <a:lstStyle/>
          <a:p>
            <a:pPr eaLnBrk="1" hangingPunct="1">
              <a:buFont typeface="Wingdings" pitchFamily="2" charset="2"/>
              <a:buNone/>
              <a:defRPr/>
            </a:pPr>
            <a:endParaRPr lang="en-US" sz="2800" b="1" u="sng" dirty="0" smtClean="0"/>
          </a:p>
          <a:p>
            <a:pPr marL="0" lvl="1" indent="0" algn="l" rtl="0" eaLnBrk="1" hangingPunct="1">
              <a:lnSpc>
                <a:spcPct val="80000"/>
              </a:lnSpc>
              <a:buClr>
                <a:schemeClr val="hlink"/>
              </a:buClr>
              <a:buSzPct val="60000"/>
              <a:buNone/>
              <a:defRPr/>
            </a:pPr>
            <a:r>
              <a:rPr lang="en-US" sz="3200" dirty="0">
                <a:ea typeface="+mn-ea"/>
              </a:rPr>
              <a:t>Those trials are used for assessment of methods of treatment and prevention. </a:t>
            </a:r>
          </a:p>
          <a:p>
            <a:pPr marL="0" lvl="1" indent="0" algn="l" rtl="0" eaLnBrk="1" hangingPunct="1">
              <a:lnSpc>
                <a:spcPct val="80000"/>
              </a:lnSpc>
              <a:buClr>
                <a:schemeClr val="hlink"/>
              </a:buClr>
              <a:buSzPct val="60000"/>
              <a:buNone/>
              <a:defRPr/>
            </a:pPr>
            <a:r>
              <a:rPr lang="en-US" sz="3200" dirty="0">
                <a:ea typeface="+mn-ea"/>
              </a:rPr>
              <a:t>   </a:t>
            </a:r>
          </a:p>
          <a:p>
            <a:pPr marL="0" lvl="1" indent="0" algn="l" rtl="0" eaLnBrk="1" hangingPunct="1">
              <a:lnSpc>
                <a:spcPct val="80000"/>
              </a:lnSpc>
              <a:buClr>
                <a:schemeClr val="hlink"/>
              </a:buClr>
              <a:buSzPct val="60000"/>
              <a:buNone/>
              <a:defRPr/>
            </a:pPr>
            <a:r>
              <a:rPr lang="en-US" sz="3200" dirty="0">
                <a:ea typeface="+mn-ea"/>
              </a:rPr>
              <a:t>They include:</a:t>
            </a:r>
          </a:p>
          <a:p>
            <a:pPr marL="0" lvl="1" indent="0" algn="l" rtl="0" eaLnBrk="1" hangingPunct="1">
              <a:lnSpc>
                <a:spcPct val="80000"/>
              </a:lnSpc>
              <a:buClr>
                <a:schemeClr val="hlink"/>
              </a:buClr>
              <a:buSzPct val="60000"/>
              <a:buNone/>
              <a:defRPr/>
            </a:pPr>
            <a:r>
              <a:rPr lang="en-US" sz="3200" dirty="0">
                <a:ea typeface="+mn-ea"/>
              </a:rPr>
              <a:t>      -  intervention </a:t>
            </a:r>
          </a:p>
          <a:p>
            <a:pPr marL="0" lvl="1" indent="0" algn="l" rtl="0" eaLnBrk="1" hangingPunct="1">
              <a:lnSpc>
                <a:spcPct val="80000"/>
              </a:lnSpc>
              <a:buClr>
                <a:schemeClr val="hlink"/>
              </a:buClr>
              <a:buSzPct val="60000"/>
              <a:buNone/>
              <a:defRPr/>
            </a:pPr>
            <a:r>
              <a:rPr lang="en-US" sz="3200" dirty="0">
                <a:ea typeface="+mn-ea"/>
              </a:rPr>
              <a:t>      -  control groups and </a:t>
            </a:r>
          </a:p>
          <a:p>
            <a:pPr marL="0" lvl="1" indent="0" algn="l" rtl="0" eaLnBrk="1" hangingPunct="1">
              <a:lnSpc>
                <a:spcPct val="80000"/>
              </a:lnSpc>
              <a:buClr>
                <a:schemeClr val="hlink"/>
              </a:buClr>
              <a:buSzPct val="60000"/>
              <a:buNone/>
              <a:defRPr/>
            </a:pPr>
            <a:r>
              <a:rPr lang="en-US" sz="3200" dirty="0">
                <a:ea typeface="+mn-ea"/>
              </a:rPr>
              <a:t>      -  randomization</a:t>
            </a:r>
          </a:p>
          <a:p>
            <a:pPr algn="l" rtl="0" eaLnBrk="1" hangingPunct="1">
              <a:buFont typeface="Wingdings" pitchFamily="2" charset="2"/>
              <a:buNone/>
              <a:defRPr/>
            </a:pPr>
            <a:endParaRPr lang="en-US" sz="2800" b="1" dirty="0" smtClean="0"/>
          </a:p>
          <a:p>
            <a:pPr algn="l" eaLnBrk="1" hangingPunct="1">
              <a:defRPr/>
            </a:pPr>
            <a:endParaRPr lang="en-US" sz="3600" b="1" dirty="0" smtClean="0"/>
          </a:p>
          <a:p>
            <a:pPr algn="l" eaLnBrk="1" hangingPunct="1">
              <a:buFont typeface="Wingdings" pitchFamily="2" charset="2"/>
              <a:buNone/>
              <a:defRPr/>
            </a:pPr>
            <a:endParaRPr lang="en-US" sz="2800" dirty="0" smtClean="0"/>
          </a:p>
        </p:txBody>
      </p:sp>
    </p:spTree>
    <p:extLst>
      <p:ext uri="{BB962C8B-B14F-4D97-AF65-F5344CB8AC3E}">
        <p14:creationId xmlns:p14="http://schemas.microsoft.com/office/powerpoint/2010/main" val="2507124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633413"/>
            <a:ext cx="8229600" cy="1139825"/>
          </a:xfrm>
        </p:spPr>
        <p:txBody>
          <a:bodyPr/>
          <a:lstStyle/>
          <a:p>
            <a:pPr eaLnBrk="1" hangingPunct="1">
              <a:defRPr/>
            </a:pPr>
            <a:r>
              <a:rPr lang="en-US" sz="3200" b="1" smtClean="0"/>
              <a:t>Features of</a:t>
            </a:r>
            <a:r>
              <a:rPr lang="en-US" sz="3200" smtClean="0"/>
              <a:t> </a:t>
            </a:r>
            <a:r>
              <a:rPr lang="en-US" sz="3200" b="1" smtClean="0"/>
              <a:t>Randomized control trials</a:t>
            </a:r>
            <a:r>
              <a:rPr lang="en-US" sz="3200" smtClean="0"/>
              <a:t> </a:t>
            </a:r>
            <a:r>
              <a:rPr lang="en-US" sz="3200" b="1" smtClean="0"/>
              <a:t/>
            </a:r>
            <a:br>
              <a:rPr lang="en-US" sz="3200" b="1" smtClean="0"/>
            </a:br>
            <a:endParaRPr lang="en-US" sz="3200" b="1" smtClean="0"/>
          </a:p>
        </p:txBody>
      </p:sp>
      <p:sp>
        <p:nvSpPr>
          <p:cNvPr id="104451" name="Rectangle 3"/>
          <p:cNvSpPr>
            <a:spLocks noGrp="1" noChangeArrowheads="1"/>
          </p:cNvSpPr>
          <p:nvPr>
            <p:ph idx="1"/>
          </p:nvPr>
        </p:nvSpPr>
        <p:spPr>
          <a:xfrm>
            <a:off x="457200" y="1562100"/>
            <a:ext cx="8229600" cy="4530725"/>
          </a:xfrm>
        </p:spPr>
        <p:txBody>
          <a:bodyPr/>
          <a:lstStyle/>
          <a:p>
            <a:pPr marL="0" lvl="1" indent="0" algn="l" rtl="0" eaLnBrk="1" hangingPunct="1">
              <a:lnSpc>
                <a:spcPct val="80000"/>
              </a:lnSpc>
              <a:buClr>
                <a:schemeClr val="hlink"/>
              </a:buClr>
              <a:buSzPct val="60000"/>
              <a:buNone/>
              <a:defRPr/>
            </a:pPr>
            <a:r>
              <a:rPr lang="en-US" dirty="0">
                <a:ea typeface="+mn-ea"/>
              </a:rPr>
              <a:t>1- </a:t>
            </a:r>
            <a:r>
              <a:rPr lang="en-US" b="1" dirty="0">
                <a:ea typeface="+mn-ea"/>
              </a:rPr>
              <a:t>Manipulation</a:t>
            </a:r>
            <a:r>
              <a:rPr lang="en-US" dirty="0">
                <a:ea typeface="+mn-ea"/>
              </a:rPr>
              <a:t>:</a:t>
            </a:r>
          </a:p>
          <a:p>
            <a:pPr marL="0" lvl="1" indent="0" algn="l" rtl="0" eaLnBrk="1" hangingPunct="1">
              <a:lnSpc>
                <a:spcPct val="80000"/>
              </a:lnSpc>
              <a:buClr>
                <a:schemeClr val="hlink"/>
              </a:buClr>
              <a:buSzPct val="60000"/>
              <a:buNone/>
              <a:defRPr/>
            </a:pPr>
            <a:r>
              <a:rPr lang="en-US" dirty="0">
                <a:ea typeface="+mn-ea"/>
              </a:rPr>
              <a:t>The researcher does some intervention (Example provision of new drug) to one of the study groups.</a:t>
            </a:r>
          </a:p>
          <a:p>
            <a:pPr marL="0" lvl="1" indent="0" algn="l" rtl="0" eaLnBrk="1" hangingPunct="1">
              <a:lnSpc>
                <a:spcPct val="80000"/>
              </a:lnSpc>
              <a:buClr>
                <a:schemeClr val="hlink"/>
              </a:buClr>
              <a:buSzPct val="60000"/>
              <a:buNone/>
              <a:defRPr/>
            </a:pPr>
            <a:r>
              <a:rPr lang="en-US" dirty="0">
                <a:ea typeface="+mn-ea"/>
              </a:rPr>
              <a:t>2- </a:t>
            </a:r>
            <a:r>
              <a:rPr lang="en-US" b="1" dirty="0">
                <a:ea typeface="+mn-ea"/>
              </a:rPr>
              <a:t>Control:</a:t>
            </a:r>
          </a:p>
          <a:p>
            <a:pPr marL="0" lvl="1" indent="0" algn="l" rtl="0" eaLnBrk="1" hangingPunct="1">
              <a:lnSpc>
                <a:spcPct val="80000"/>
              </a:lnSpc>
              <a:buClr>
                <a:schemeClr val="hlink"/>
              </a:buClr>
              <a:buSzPct val="60000"/>
              <a:buNone/>
              <a:defRPr/>
            </a:pPr>
            <a:r>
              <a:rPr lang="en-US" dirty="0">
                <a:ea typeface="+mn-ea"/>
              </a:rPr>
              <a:t>The researcher introduces one or more control groups to compare with the experimental group</a:t>
            </a:r>
          </a:p>
          <a:p>
            <a:pPr marL="0" lvl="1" indent="0" algn="l" rtl="0" eaLnBrk="1" hangingPunct="1">
              <a:lnSpc>
                <a:spcPct val="80000"/>
              </a:lnSpc>
              <a:buClr>
                <a:schemeClr val="hlink"/>
              </a:buClr>
              <a:buSzPct val="60000"/>
              <a:buNone/>
              <a:defRPr/>
            </a:pPr>
            <a:r>
              <a:rPr lang="en-US" dirty="0">
                <a:ea typeface="+mn-ea"/>
              </a:rPr>
              <a:t>3- </a:t>
            </a:r>
            <a:r>
              <a:rPr lang="en-US" b="1" dirty="0">
                <a:ea typeface="+mn-ea"/>
              </a:rPr>
              <a:t>Randomization:</a:t>
            </a:r>
          </a:p>
          <a:p>
            <a:pPr marL="0" lvl="1" indent="0" algn="l" rtl="0" eaLnBrk="1" hangingPunct="1">
              <a:lnSpc>
                <a:spcPct val="80000"/>
              </a:lnSpc>
              <a:buClr>
                <a:schemeClr val="hlink"/>
              </a:buClr>
              <a:buSzPct val="60000"/>
              <a:buNone/>
              <a:defRPr/>
            </a:pPr>
            <a:r>
              <a:rPr lang="en-US" dirty="0">
                <a:ea typeface="+mn-ea"/>
              </a:rPr>
              <a:t>Each subject have an equal chance of being allocated to either of the two groups( study and comparison groups)</a:t>
            </a:r>
          </a:p>
          <a:p>
            <a:pPr marL="0" lvl="1" indent="0" algn="l" rtl="0" eaLnBrk="1" hangingPunct="1">
              <a:lnSpc>
                <a:spcPct val="80000"/>
              </a:lnSpc>
              <a:buClr>
                <a:schemeClr val="hlink"/>
              </a:buClr>
              <a:buSzPct val="60000"/>
              <a:buNone/>
              <a:defRPr/>
            </a:pPr>
            <a:endParaRPr lang="en-US" dirty="0">
              <a:ea typeface="+mn-ea"/>
            </a:endParaRPr>
          </a:p>
        </p:txBody>
      </p:sp>
    </p:spTree>
    <p:extLst>
      <p:ext uri="{BB962C8B-B14F-4D97-AF65-F5344CB8AC3E}">
        <p14:creationId xmlns:p14="http://schemas.microsoft.com/office/powerpoint/2010/main" val="554540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1136650"/>
            <a:ext cx="8229600" cy="1139825"/>
          </a:xfrm>
        </p:spPr>
        <p:txBody>
          <a:bodyPr>
            <a:normAutofit fontScale="90000"/>
          </a:bodyPr>
          <a:lstStyle/>
          <a:p>
            <a:pPr rtl="0" eaLnBrk="1" hangingPunct="1">
              <a:defRPr/>
            </a:pPr>
            <a:r>
              <a:rPr lang="en-US" sz="4800" b="1" dirty="0" smtClean="0"/>
              <a:t>steps</a:t>
            </a:r>
            <a:r>
              <a:rPr lang="en-US" sz="4000" b="1" dirty="0" smtClean="0"/>
              <a:t/>
            </a:r>
            <a:br>
              <a:rPr lang="en-US" sz="4000" b="1" dirty="0" smtClean="0"/>
            </a:br>
            <a:endParaRPr lang="en-US" sz="4000" b="1" dirty="0" smtClean="0"/>
          </a:p>
        </p:txBody>
      </p:sp>
      <p:sp>
        <p:nvSpPr>
          <p:cNvPr id="71683" name="Rectangle 3"/>
          <p:cNvSpPr>
            <a:spLocks noGrp="1" noChangeArrowheads="1"/>
          </p:cNvSpPr>
          <p:nvPr>
            <p:ph idx="1"/>
          </p:nvPr>
        </p:nvSpPr>
        <p:spPr>
          <a:xfrm>
            <a:off x="323528" y="2282825"/>
            <a:ext cx="8568951" cy="4530725"/>
          </a:xfrm>
        </p:spPr>
        <p:txBody>
          <a:bodyPr/>
          <a:lstStyle/>
          <a:p>
            <a:pPr marL="514350" lvl="1" indent="-514350" algn="l" rtl="0" eaLnBrk="1" hangingPunct="1">
              <a:lnSpc>
                <a:spcPct val="80000"/>
              </a:lnSpc>
              <a:buClr>
                <a:schemeClr val="hlink"/>
              </a:buClr>
              <a:buSzPct val="60000"/>
              <a:buFont typeface="+mj-lt"/>
              <a:buAutoNum type="arabicPeriod"/>
              <a:defRPr/>
            </a:pPr>
            <a:r>
              <a:rPr lang="en-US" sz="3200" dirty="0">
                <a:ea typeface="+mn-ea"/>
              </a:rPr>
              <a:t>Drawing a protocol.</a:t>
            </a:r>
          </a:p>
          <a:p>
            <a:pPr marL="514350" lvl="1" indent="-514350" algn="l" rtl="0" eaLnBrk="1" hangingPunct="1">
              <a:lnSpc>
                <a:spcPct val="80000"/>
              </a:lnSpc>
              <a:buClr>
                <a:schemeClr val="hlink"/>
              </a:buClr>
              <a:buSzPct val="60000"/>
              <a:buFont typeface="+mj-lt"/>
              <a:buAutoNum type="arabicPeriod"/>
              <a:defRPr/>
            </a:pPr>
            <a:r>
              <a:rPr lang="en-US" sz="3200" dirty="0">
                <a:ea typeface="+mn-ea"/>
              </a:rPr>
              <a:t>Selecting comparison &amp; experimental groups</a:t>
            </a:r>
          </a:p>
          <a:p>
            <a:pPr marL="514350" lvl="1" indent="-514350" algn="l" rtl="0" eaLnBrk="1" hangingPunct="1">
              <a:lnSpc>
                <a:spcPct val="80000"/>
              </a:lnSpc>
              <a:buClr>
                <a:schemeClr val="hlink"/>
              </a:buClr>
              <a:buSzPct val="60000"/>
              <a:buFont typeface="+mj-lt"/>
              <a:buAutoNum type="arabicPeriod"/>
              <a:defRPr/>
            </a:pPr>
            <a:r>
              <a:rPr lang="en-US" sz="3200" dirty="0">
                <a:ea typeface="+mn-ea"/>
              </a:rPr>
              <a:t>Randomization.</a:t>
            </a:r>
          </a:p>
          <a:p>
            <a:pPr marL="514350" lvl="1" indent="-514350" algn="l" rtl="0" eaLnBrk="1" hangingPunct="1">
              <a:lnSpc>
                <a:spcPct val="80000"/>
              </a:lnSpc>
              <a:buClr>
                <a:schemeClr val="hlink"/>
              </a:buClr>
              <a:buSzPct val="60000"/>
              <a:buFont typeface="+mj-lt"/>
              <a:buAutoNum type="arabicPeriod"/>
              <a:defRPr/>
            </a:pPr>
            <a:r>
              <a:rPr lang="en-US" sz="3200" dirty="0">
                <a:ea typeface="+mn-ea"/>
              </a:rPr>
              <a:t>Manipulation (intervention).</a:t>
            </a:r>
          </a:p>
          <a:p>
            <a:pPr marL="514350" lvl="1" indent="-514350" algn="l" rtl="0" eaLnBrk="1" hangingPunct="1">
              <a:lnSpc>
                <a:spcPct val="80000"/>
              </a:lnSpc>
              <a:buClr>
                <a:schemeClr val="hlink"/>
              </a:buClr>
              <a:buSzPct val="60000"/>
              <a:buFont typeface="+mj-lt"/>
              <a:buAutoNum type="arabicPeriod"/>
              <a:defRPr/>
            </a:pPr>
            <a:r>
              <a:rPr lang="en-US" sz="3200" dirty="0">
                <a:ea typeface="+mn-ea"/>
              </a:rPr>
              <a:t>Follow up.</a:t>
            </a:r>
          </a:p>
          <a:p>
            <a:pPr marL="514350" lvl="1" indent="-514350" algn="l" rtl="0" eaLnBrk="1" hangingPunct="1">
              <a:lnSpc>
                <a:spcPct val="80000"/>
              </a:lnSpc>
              <a:buClr>
                <a:schemeClr val="hlink"/>
              </a:buClr>
              <a:buSzPct val="60000"/>
              <a:buFont typeface="+mj-lt"/>
              <a:buAutoNum type="arabicPeriod"/>
              <a:defRPr/>
            </a:pPr>
            <a:r>
              <a:rPr lang="en-US" sz="3200" dirty="0">
                <a:ea typeface="+mn-ea"/>
              </a:rPr>
              <a:t>Assessment of the outcome.</a:t>
            </a:r>
          </a:p>
          <a:p>
            <a:pPr algn="l" eaLnBrk="1" hangingPunct="1">
              <a:buFont typeface="Wingdings" pitchFamily="2" charset="2"/>
              <a:buNone/>
              <a:defRPr/>
            </a:pPr>
            <a:endParaRPr lang="en-US" b="1" dirty="0" smtClean="0"/>
          </a:p>
        </p:txBody>
      </p:sp>
    </p:spTree>
    <p:extLst>
      <p:ext uri="{BB962C8B-B14F-4D97-AF65-F5344CB8AC3E}">
        <p14:creationId xmlns:p14="http://schemas.microsoft.com/office/powerpoint/2010/main" val="2840709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67544" y="260648"/>
            <a:ext cx="8229600" cy="1139825"/>
          </a:xfrm>
        </p:spPr>
        <p:txBody>
          <a:bodyPr/>
          <a:lstStyle/>
          <a:p>
            <a:pPr eaLnBrk="1" hangingPunct="1">
              <a:defRPr/>
            </a:pPr>
            <a:r>
              <a:rPr lang="en-US" sz="3600" b="1" dirty="0" smtClean="0"/>
              <a:t>RANDOMIZATION</a:t>
            </a:r>
          </a:p>
        </p:txBody>
      </p:sp>
      <p:sp>
        <p:nvSpPr>
          <p:cNvPr id="84995" name="Rectangle 3"/>
          <p:cNvSpPr>
            <a:spLocks noGrp="1" noChangeArrowheads="1"/>
          </p:cNvSpPr>
          <p:nvPr>
            <p:ph idx="1"/>
          </p:nvPr>
        </p:nvSpPr>
        <p:spPr>
          <a:xfrm>
            <a:off x="323528" y="1268760"/>
            <a:ext cx="8568952" cy="4862165"/>
          </a:xfrm>
        </p:spPr>
        <p:txBody>
          <a:bodyPr/>
          <a:lstStyle/>
          <a:p>
            <a:pPr eaLnBrk="1" hangingPunct="1">
              <a:lnSpc>
                <a:spcPct val="80000"/>
              </a:lnSpc>
              <a:defRPr/>
            </a:pPr>
            <a:endParaRPr lang="en-US" sz="2400" dirty="0" smtClean="0"/>
          </a:p>
          <a:p>
            <a:pPr algn="l" rtl="0" eaLnBrk="1" hangingPunct="1">
              <a:lnSpc>
                <a:spcPct val="80000"/>
              </a:lnSpc>
              <a:defRPr/>
            </a:pPr>
            <a:endParaRPr lang="en-US" b="1" dirty="0" smtClean="0"/>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Randomization is the statistical procedure by which the participants are allocated into groups usually called study &amp; control groups to receive or not to receive intervention.</a:t>
            </a:r>
          </a:p>
          <a:p>
            <a:pPr marL="0" indent="0" algn="l" rtl="0" eaLnBrk="1" hangingPunct="1">
              <a:lnSpc>
                <a:spcPct val="80000"/>
              </a:lnSpc>
              <a:buNone/>
              <a:defRPr/>
            </a:pPr>
            <a:r>
              <a:rPr lang="en-US" b="1" dirty="0" smtClean="0"/>
              <a:t> </a:t>
            </a:r>
          </a:p>
          <a:p>
            <a:pPr algn="l" eaLnBrk="1" hangingPunct="1">
              <a:lnSpc>
                <a:spcPct val="80000"/>
              </a:lnSpc>
              <a:buFont typeface="Wingdings" pitchFamily="2" charset="2"/>
              <a:buNone/>
              <a:defRPr/>
            </a:pPr>
            <a:endParaRPr lang="en-US" dirty="0" smtClean="0"/>
          </a:p>
          <a:p>
            <a:pPr algn="l" eaLnBrk="1" hangingPunct="1">
              <a:lnSpc>
                <a:spcPct val="80000"/>
              </a:lnSpc>
              <a:buFont typeface="Wingdings" pitchFamily="2" charset="2"/>
              <a:buNone/>
              <a:defRPr/>
            </a:pPr>
            <a:endParaRPr lang="en-US" sz="2400" dirty="0" smtClean="0"/>
          </a:p>
        </p:txBody>
      </p:sp>
    </p:spTree>
    <p:extLst>
      <p:ext uri="{BB962C8B-B14F-4D97-AF65-F5344CB8AC3E}">
        <p14:creationId xmlns:p14="http://schemas.microsoft.com/office/powerpoint/2010/main" val="21840395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67544" y="188640"/>
            <a:ext cx="8229600" cy="1139825"/>
          </a:xfrm>
        </p:spPr>
        <p:txBody>
          <a:bodyPr/>
          <a:lstStyle/>
          <a:p>
            <a:pPr eaLnBrk="1" hangingPunct="1">
              <a:defRPr/>
            </a:pPr>
            <a:r>
              <a:rPr lang="en-US" sz="3600" b="1" dirty="0" smtClean="0"/>
              <a:t>RANDOMIZATION</a:t>
            </a:r>
          </a:p>
        </p:txBody>
      </p:sp>
      <p:sp>
        <p:nvSpPr>
          <p:cNvPr id="86019" name="Rectangle 3"/>
          <p:cNvSpPr>
            <a:spLocks noGrp="1" noChangeArrowheads="1"/>
          </p:cNvSpPr>
          <p:nvPr>
            <p:ph idx="1"/>
          </p:nvPr>
        </p:nvSpPr>
        <p:spPr>
          <a:xfrm>
            <a:off x="457200" y="1196752"/>
            <a:ext cx="8229600" cy="5256583"/>
          </a:xfrm>
        </p:spPr>
        <p:txBody>
          <a:bodyPr/>
          <a:lstStyle/>
          <a:p>
            <a:pPr eaLnBrk="1" hangingPunct="1">
              <a:lnSpc>
                <a:spcPct val="80000"/>
              </a:lnSpc>
              <a:defRPr/>
            </a:pPr>
            <a:endParaRPr lang="en-US" sz="1800" dirty="0" smtClean="0"/>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 Randomization ensures that the investigator has no control over the allocation of the participants to either the study or control group, thus eliminating the selection bias.</a:t>
            </a:r>
          </a:p>
          <a:p>
            <a:pPr marL="514350" lvl="1" indent="-514350" algn="l" rtl="0" eaLnBrk="1" hangingPunct="1">
              <a:lnSpc>
                <a:spcPct val="80000"/>
              </a:lnSpc>
              <a:buClr>
                <a:schemeClr val="hlink"/>
              </a:buClr>
              <a:buSzPct val="60000"/>
              <a:buFont typeface="Wingdings" pitchFamily="2" charset="2"/>
              <a:buChar char="q"/>
              <a:defRPr/>
            </a:pPr>
            <a:endParaRPr lang="en-US" sz="3200" dirty="0">
              <a:ea typeface="+mn-ea"/>
            </a:endParaRPr>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Randomization is best done by using statistical random table.  </a:t>
            </a:r>
          </a:p>
          <a:p>
            <a:pPr marL="514350" lvl="1" indent="-514350" algn="l" rtl="0" eaLnBrk="1" hangingPunct="1">
              <a:lnSpc>
                <a:spcPct val="80000"/>
              </a:lnSpc>
              <a:buClr>
                <a:schemeClr val="hlink"/>
              </a:buClr>
              <a:buSzPct val="60000"/>
              <a:buFont typeface="Wingdings" pitchFamily="2" charset="2"/>
              <a:buChar char="q"/>
              <a:defRPr/>
            </a:pPr>
            <a:endParaRPr lang="en-US" sz="3200" dirty="0">
              <a:ea typeface="+mn-ea"/>
            </a:endParaRPr>
          </a:p>
        </p:txBody>
      </p:sp>
    </p:spTree>
    <p:extLst>
      <p:ext uri="{BB962C8B-B14F-4D97-AF65-F5344CB8AC3E}">
        <p14:creationId xmlns:p14="http://schemas.microsoft.com/office/powerpoint/2010/main" val="131780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8222595"/>
              </p:ext>
            </p:extLst>
          </p:nvPr>
        </p:nvGraphicFramePr>
        <p:xfrm>
          <a:off x="251520" y="332656"/>
          <a:ext cx="8712968"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6600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67544" y="188640"/>
            <a:ext cx="8229600" cy="1139825"/>
          </a:xfrm>
        </p:spPr>
        <p:txBody>
          <a:bodyPr/>
          <a:lstStyle/>
          <a:p>
            <a:pPr eaLnBrk="1" hangingPunct="1">
              <a:defRPr/>
            </a:pPr>
            <a:r>
              <a:rPr lang="en-US" sz="3600" b="1" dirty="0" smtClean="0"/>
              <a:t>MANIPULATION</a:t>
            </a:r>
          </a:p>
        </p:txBody>
      </p:sp>
      <p:sp>
        <p:nvSpPr>
          <p:cNvPr id="87043" name="Rectangle 3"/>
          <p:cNvSpPr>
            <a:spLocks noGrp="1" noChangeArrowheads="1"/>
          </p:cNvSpPr>
          <p:nvPr>
            <p:ph idx="1"/>
          </p:nvPr>
        </p:nvSpPr>
        <p:spPr>
          <a:xfrm>
            <a:off x="251520" y="1268413"/>
            <a:ext cx="8712968" cy="5328939"/>
          </a:xfrm>
        </p:spPr>
        <p:txBody>
          <a:bodyPr/>
          <a:lstStyle/>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Manipulation or intervention is usually done by application or withdrawal of the suspected factor e.g. drugs, vaccine or dietary factor.</a:t>
            </a:r>
          </a:p>
          <a:p>
            <a:pPr marL="514350" lvl="1" indent="-514350" algn="l" rtl="0" eaLnBrk="1" hangingPunct="1">
              <a:lnSpc>
                <a:spcPct val="80000"/>
              </a:lnSpc>
              <a:buClr>
                <a:schemeClr val="hlink"/>
              </a:buClr>
              <a:buSzPct val="60000"/>
              <a:buFont typeface="Wingdings" pitchFamily="2" charset="2"/>
              <a:buChar char="q"/>
              <a:defRPr/>
            </a:pPr>
            <a:endParaRPr lang="en-US" sz="3200" dirty="0">
              <a:ea typeface="+mn-ea"/>
            </a:endParaRPr>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This manipulation creates an independent variable (drug, or new procedure) which effect is then determined by the measurement of the final outcome which is the dependent variable e.g. incidence of disease, recovery.    </a:t>
            </a:r>
          </a:p>
          <a:p>
            <a:pPr algn="l" eaLnBrk="1" hangingPunct="1">
              <a:lnSpc>
                <a:spcPct val="80000"/>
              </a:lnSpc>
              <a:buFont typeface="Wingdings" pitchFamily="2" charset="2"/>
              <a:buNone/>
              <a:defRPr/>
            </a:pPr>
            <a:endParaRPr lang="en-US" sz="2000" dirty="0" smtClean="0"/>
          </a:p>
        </p:txBody>
      </p:sp>
    </p:spTree>
    <p:extLst>
      <p:ext uri="{BB962C8B-B14F-4D97-AF65-F5344CB8AC3E}">
        <p14:creationId xmlns:p14="http://schemas.microsoft.com/office/powerpoint/2010/main" val="2661281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67544" y="0"/>
            <a:ext cx="8229600" cy="1139825"/>
          </a:xfrm>
        </p:spPr>
        <p:txBody>
          <a:bodyPr/>
          <a:lstStyle/>
          <a:p>
            <a:pPr eaLnBrk="1" hangingPunct="1">
              <a:defRPr/>
            </a:pPr>
            <a:r>
              <a:rPr lang="en-US" sz="3200" b="1" dirty="0" smtClean="0"/>
              <a:t>FOLLOW UP</a:t>
            </a:r>
          </a:p>
        </p:txBody>
      </p:sp>
      <p:sp>
        <p:nvSpPr>
          <p:cNvPr id="88067" name="Rectangle 3"/>
          <p:cNvSpPr>
            <a:spLocks noGrp="1" noChangeArrowheads="1"/>
          </p:cNvSpPr>
          <p:nvPr>
            <p:ph idx="1"/>
          </p:nvPr>
        </p:nvSpPr>
        <p:spPr>
          <a:xfrm>
            <a:off x="395288" y="1124744"/>
            <a:ext cx="8497192" cy="5400599"/>
          </a:xfrm>
        </p:spPr>
        <p:txBody>
          <a:bodyPr/>
          <a:lstStyle/>
          <a:p>
            <a:pPr algn="l" eaLnBrk="1" hangingPunct="1">
              <a:lnSpc>
                <a:spcPct val="80000"/>
              </a:lnSpc>
              <a:buFont typeface="Wingdings" pitchFamily="2" charset="2"/>
              <a:buNone/>
              <a:defRPr/>
            </a:pPr>
            <a:endParaRPr lang="en-US" sz="2000" dirty="0" smtClean="0"/>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This includes examination of the study &amp; control groups subjects at defined intervals of time in standard manner under the same conditions in the same time frame till the final assessment.</a:t>
            </a:r>
          </a:p>
          <a:p>
            <a:pPr marL="514350" lvl="1" indent="-514350" algn="l" rtl="0" eaLnBrk="1" hangingPunct="1">
              <a:lnSpc>
                <a:spcPct val="80000"/>
              </a:lnSpc>
              <a:buClr>
                <a:schemeClr val="hlink"/>
              </a:buClr>
              <a:buSzPct val="60000"/>
              <a:buFont typeface="Wingdings" pitchFamily="2" charset="2"/>
              <a:buChar char="q"/>
              <a:defRPr/>
            </a:pPr>
            <a:endParaRPr lang="en-US" sz="3200" dirty="0">
              <a:ea typeface="+mn-ea"/>
            </a:endParaRPr>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The main difficulties in the follow up process include: Attrition from:- death, migration, displacement and  loss of interest </a:t>
            </a:r>
            <a:r>
              <a:rPr lang="en-US" sz="3200" dirty="0" err="1">
                <a:ea typeface="+mn-ea"/>
              </a:rPr>
              <a:t>etc</a:t>
            </a:r>
            <a:endParaRPr lang="en-US" sz="3200" dirty="0">
              <a:ea typeface="+mn-ea"/>
            </a:endParaRPr>
          </a:p>
          <a:p>
            <a:pPr algn="l" rtl="0" eaLnBrk="1" hangingPunct="1">
              <a:lnSpc>
                <a:spcPct val="80000"/>
              </a:lnSpc>
              <a:buFont typeface="Wingdings" pitchFamily="2" charset="2"/>
              <a:buNone/>
              <a:defRPr/>
            </a:pPr>
            <a:endParaRPr lang="en-US" b="1" dirty="0"/>
          </a:p>
          <a:p>
            <a:pPr algn="just" eaLnBrk="1" hangingPunct="1">
              <a:lnSpc>
                <a:spcPct val="80000"/>
              </a:lnSpc>
              <a:defRPr/>
            </a:pPr>
            <a:endParaRPr lang="en-US" sz="2400" b="1" dirty="0" smtClean="0"/>
          </a:p>
          <a:p>
            <a:pPr algn="just" eaLnBrk="1" hangingPunct="1">
              <a:lnSpc>
                <a:spcPct val="80000"/>
              </a:lnSpc>
              <a:defRPr/>
            </a:pPr>
            <a:endParaRPr lang="en-US" sz="2400" dirty="0" smtClean="0"/>
          </a:p>
          <a:p>
            <a:pPr algn="l" eaLnBrk="1" hangingPunct="1">
              <a:lnSpc>
                <a:spcPct val="80000"/>
              </a:lnSpc>
              <a:buFont typeface="Wingdings" pitchFamily="2" charset="2"/>
              <a:buNone/>
              <a:defRPr/>
            </a:pPr>
            <a:endParaRPr lang="en-US" sz="2000" dirty="0" smtClean="0"/>
          </a:p>
        </p:txBody>
      </p:sp>
    </p:spTree>
    <p:extLst>
      <p:ext uri="{BB962C8B-B14F-4D97-AF65-F5344CB8AC3E}">
        <p14:creationId xmlns:p14="http://schemas.microsoft.com/office/powerpoint/2010/main" val="33259705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en-US" sz="3200" b="1" dirty="0" smtClean="0"/>
              <a:t>ASSESSMENT</a:t>
            </a:r>
          </a:p>
        </p:txBody>
      </p:sp>
      <p:sp>
        <p:nvSpPr>
          <p:cNvPr id="89091" name="Rectangle 3"/>
          <p:cNvSpPr>
            <a:spLocks noGrp="1" noChangeArrowheads="1"/>
          </p:cNvSpPr>
          <p:nvPr>
            <p:ph idx="1"/>
          </p:nvPr>
        </p:nvSpPr>
        <p:spPr>
          <a:xfrm>
            <a:off x="457200" y="1274763"/>
            <a:ext cx="8229600" cy="4530725"/>
          </a:xfrm>
        </p:spPr>
        <p:txBody>
          <a:bodyPr/>
          <a:lstStyle/>
          <a:p>
            <a:pPr eaLnBrk="1" hangingPunct="1">
              <a:lnSpc>
                <a:spcPct val="80000"/>
              </a:lnSpc>
              <a:defRPr/>
            </a:pPr>
            <a:endParaRPr lang="en-US" sz="1200" dirty="0" smtClean="0"/>
          </a:p>
          <a:p>
            <a:pPr eaLnBrk="1" hangingPunct="1">
              <a:lnSpc>
                <a:spcPct val="80000"/>
              </a:lnSpc>
              <a:buFont typeface="Wingdings" pitchFamily="2" charset="2"/>
              <a:buNone/>
              <a:defRPr/>
            </a:pPr>
            <a:endParaRPr lang="en-US" sz="1600" b="1" dirty="0" smtClean="0"/>
          </a:p>
          <a:p>
            <a:pPr marL="0" lvl="1" indent="0" algn="l" rtl="0" eaLnBrk="1" hangingPunct="1">
              <a:lnSpc>
                <a:spcPct val="80000"/>
              </a:lnSpc>
              <a:buClr>
                <a:schemeClr val="hlink"/>
              </a:buClr>
              <a:buSzPct val="60000"/>
              <a:buNone/>
              <a:defRPr/>
            </a:pPr>
            <a:r>
              <a:rPr lang="en-US" sz="1400" b="1" dirty="0" smtClean="0"/>
              <a:t>   </a:t>
            </a:r>
            <a:r>
              <a:rPr lang="en-US" sz="3200" dirty="0">
                <a:ea typeface="+mn-ea"/>
              </a:rPr>
              <a:t>The final assessment of the trial is carried in terms of:</a:t>
            </a:r>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 Positive results: </a:t>
            </a:r>
          </a:p>
          <a:p>
            <a:pPr marL="0" lvl="1" indent="0" algn="l" rtl="0" eaLnBrk="1" hangingPunct="1">
              <a:lnSpc>
                <a:spcPct val="80000"/>
              </a:lnSpc>
              <a:buClr>
                <a:schemeClr val="hlink"/>
              </a:buClr>
              <a:buSzPct val="60000"/>
              <a:buNone/>
              <a:defRPr/>
            </a:pPr>
            <a:r>
              <a:rPr lang="en-US" sz="3200" dirty="0">
                <a:ea typeface="+mn-ea"/>
              </a:rPr>
              <a:t>    These include the benefits of the experimental study such as reduced incidence of the disease or severity of the disease, cost of health services or other appropriate outcome.</a:t>
            </a:r>
          </a:p>
          <a:p>
            <a:pPr algn="l" eaLnBrk="1" hangingPunct="1">
              <a:lnSpc>
                <a:spcPct val="80000"/>
              </a:lnSpc>
              <a:buFont typeface="Wingdings" pitchFamily="2" charset="2"/>
              <a:buNone/>
              <a:defRPr/>
            </a:pPr>
            <a:endParaRPr lang="en-US" b="1" dirty="0"/>
          </a:p>
        </p:txBody>
      </p:sp>
    </p:spTree>
    <p:extLst>
      <p:ext uri="{BB962C8B-B14F-4D97-AF65-F5344CB8AC3E}">
        <p14:creationId xmlns:p14="http://schemas.microsoft.com/office/powerpoint/2010/main" val="21241591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507288" cy="5006181"/>
          </a:xfrm>
        </p:spPr>
        <p:txBody>
          <a:bodyPr/>
          <a:lstStyle/>
          <a:p>
            <a:pPr marL="514350" lvl="1" indent="-514350" algn="l" rtl="0" eaLnBrk="1" hangingPunct="1">
              <a:lnSpc>
                <a:spcPct val="80000"/>
              </a:lnSpc>
              <a:buClr>
                <a:schemeClr val="hlink"/>
              </a:buClr>
              <a:buSzPct val="60000"/>
              <a:buFont typeface="Wingdings" pitchFamily="2" charset="2"/>
              <a:buChar char="q"/>
              <a:defRPr/>
            </a:pPr>
            <a:r>
              <a:rPr lang="en-US" b="1" dirty="0"/>
              <a:t> </a:t>
            </a:r>
            <a:r>
              <a:rPr lang="en-US" sz="3200" dirty="0">
                <a:ea typeface="+mn-ea"/>
              </a:rPr>
              <a:t>Negative results: </a:t>
            </a:r>
          </a:p>
          <a:p>
            <a:pPr marL="0" lvl="1" indent="0" algn="l" rtl="0" eaLnBrk="1" hangingPunct="1">
              <a:lnSpc>
                <a:spcPct val="80000"/>
              </a:lnSpc>
              <a:buClr>
                <a:schemeClr val="hlink"/>
              </a:buClr>
              <a:buSzPct val="60000"/>
              <a:buNone/>
              <a:defRPr/>
            </a:pPr>
            <a:r>
              <a:rPr lang="en-US" sz="3200" dirty="0">
                <a:ea typeface="+mn-ea"/>
              </a:rPr>
              <a:t>    These include the severity &amp; frequency of side-effects and complications. </a:t>
            </a:r>
          </a:p>
          <a:p>
            <a:pPr marL="514350" lvl="1" indent="-514350" algn="l" rtl="0" eaLnBrk="1" hangingPunct="1">
              <a:lnSpc>
                <a:spcPct val="80000"/>
              </a:lnSpc>
              <a:buClr>
                <a:schemeClr val="hlink"/>
              </a:buClr>
              <a:buSzPct val="60000"/>
              <a:buFont typeface="Wingdings" pitchFamily="2" charset="2"/>
              <a:buChar char="q"/>
              <a:defRPr/>
            </a:pPr>
            <a:endParaRPr lang="en-US" sz="3200" dirty="0">
              <a:ea typeface="+mn-ea"/>
            </a:endParaRPr>
          </a:p>
          <a:p>
            <a:pPr marL="514350" lvl="1" indent="-514350" algn="l" rtl="0" eaLnBrk="1" hangingPunct="1">
              <a:lnSpc>
                <a:spcPct val="80000"/>
              </a:lnSpc>
              <a:buClr>
                <a:schemeClr val="hlink"/>
              </a:buClr>
              <a:buSzPct val="60000"/>
              <a:buFont typeface="Wingdings" pitchFamily="2" charset="2"/>
              <a:buChar char="q"/>
              <a:defRPr/>
            </a:pPr>
            <a:r>
              <a:rPr lang="en-US" sz="3200" dirty="0">
                <a:ea typeface="+mn-ea"/>
              </a:rPr>
              <a:t>The incidence of positive/negative results is compared in both groups and the differences are tested statistically.   </a:t>
            </a:r>
          </a:p>
          <a:p>
            <a:pPr algn="l" rtl="0"/>
            <a:endParaRPr lang="en-US" dirty="0"/>
          </a:p>
        </p:txBody>
      </p:sp>
    </p:spTree>
    <p:extLst>
      <p:ext uri="{BB962C8B-B14F-4D97-AF65-F5344CB8AC3E}">
        <p14:creationId xmlns:p14="http://schemas.microsoft.com/office/powerpoint/2010/main" val="26043236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Rectangle 6"/>
          <p:cNvSpPr>
            <a:spLocks noGrp="1" noChangeArrowheads="1"/>
          </p:cNvSpPr>
          <p:nvPr>
            <p:ph type="title"/>
          </p:nvPr>
        </p:nvSpPr>
        <p:spPr>
          <a:xfrm>
            <a:off x="457200" y="2001838"/>
            <a:ext cx="8229600" cy="1139825"/>
          </a:xfrm>
        </p:spPr>
        <p:txBody>
          <a:bodyPr/>
          <a:lstStyle/>
          <a:p>
            <a:pPr eaLnBrk="1" hangingPunct="1">
              <a:defRPr/>
            </a:pPr>
            <a:r>
              <a:rPr lang="en-US" sz="4000" b="1" dirty="0" smtClean="0"/>
              <a:t>2- Non-randomized trials</a:t>
            </a:r>
          </a:p>
        </p:txBody>
      </p:sp>
    </p:spTree>
    <p:extLst>
      <p:ext uri="{BB962C8B-B14F-4D97-AF65-F5344CB8AC3E}">
        <p14:creationId xmlns:p14="http://schemas.microsoft.com/office/powerpoint/2010/main" val="39424568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920750"/>
            <a:ext cx="8229600" cy="1139825"/>
          </a:xfrm>
        </p:spPr>
        <p:txBody>
          <a:bodyPr/>
          <a:lstStyle/>
          <a:p>
            <a:pPr eaLnBrk="1" hangingPunct="1">
              <a:defRPr/>
            </a:pPr>
            <a:r>
              <a:rPr lang="en-US" sz="2800" b="1" dirty="0" smtClean="0"/>
              <a:t>a. QUASI-EXPERIMENTAL STUDY DESIGNS</a:t>
            </a:r>
          </a:p>
        </p:txBody>
      </p:sp>
      <p:sp>
        <p:nvSpPr>
          <p:cNvPr id="93187" name="Rectangle 3"/>
          <p:cNvSpPr>
            <a:spLocks noGrp="1" noChangeArrowheads="1"/>
          </p:cNvSpPr>
          <p:nvPr>
            <p:ph idx="1"/>
          </p:nvPr>
        </p:nvSpPr>
        <p:spPr>
          <a:xfrm>
            <a:off x="251520" y="2138363"/>
            <a:ext cx="8784976" cy="4530725"/>
          </a:xfrm>
        </p:spPr>
        <p:txBody>
          <a:bodyPr/>
          <a:lstStyle/>
          <a:p>
            <a:pPr algn="l" rtl="0" eaLnBrk="1" hangingPunct="1">
              <a:lnSpc>
                <a:spcPct val="80000"/>
              </a:lnSpc>
              <a:defRPr/>
            </a:pPr>
            <a:r>
              <a:rPr lang="en-US" dirty="0"/>
              <a:t>At least one of the characteristics of the true experiment is missing </a:t>
            </a:r>
            <a:r>
              <a:rPr lang="en-US" sz="2800" dirty="0"/>
              <a:t>(RANDOMIZATION OR </a:t>
            </a:r>
            <a:r>
              <a:rPr lang="en-US" sz="2800" dirty="0" smtClean="0"/>
              <a:t>CONTROL </a:t>
            </a:r>
            <a:r>
              <a:rPr lang="en-US" sz="2800" dirty="0"/>
              <a:t>GROUP</a:t>
            </a:r>
            <a:r>
              <a:rPr lang="en-US" sz="2800" dirty="0" smtClean="0"/>
              <a:t>)</a:t>
            </a:r>
          </a:p>
          <a:p>
            <a:pPr marL="0" indent="0" algn="l" rtl="0" eaLnBrk="1" hangingPunct="1">
              <a:lnSpc>
                <a:spcPct val="80000"/>
              </a:lnSpc>
              <a:buNone/>
              <a:defRPr/>
            </a:pPr>
            <a:endParaRPr lang="en-US" dirty="0"/>
          </a:p>
          <a:p>
            <a:pPr algn="l" rtl="0" eaLnBrk="1" hangingPunct="1">
              <a:lnSpc>
                <a:spcPct val="80000"/>
              </a:lnSpc>
              <a:defRPr/>
            </a:pPr>
            <a:r>
              <a:rPr lang="en-US" dirty="0" smtClean="0"/>
              <a:t>Example: effect of health education of the level of participation of village population in an immunization campaign.  </a:t>
            </a:r>
            <a:endParaRPr lang="en-US" dirty="0"/>
          </a:p>
          <a:p>
            <a:pPr algn="l" eaLnBrk="1" hangingPunct="1">
              <a:buFont typeface="Wingdings" pitchFamily="2" charset="2"/>
              <a:buNone/>
              <a:defRPr/>
            </a:pPr>
            <a:endParaRPr lang="en-US" dirty="0" smtClean="0"/>
          </a:p>
        </p:txBody>
      </p:sp>
    </p:spTree>
    <p:extLst>
      <p:ext uri="{BB962C8B-B14F-4D97-AF65-F5344CB8AC3E}">
        <p14:creationId xmlns:p14="http://schemas.microsoft.com/office/powerpoint/2010/main" val="42121737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67544" y="188640"/>
            <a:ext cx="8229600" cy="1139825"/>
          </a:xfrm>
        </p:spPr>
        <p:txBody>
          <a:bodyPr/>
          <a:lstStyle/>
          <a:p>
            <a:pPr eaLnBrk="1" hangingPunct="1">
              <a:defRPr/>
            </a:pPr>
            <a:r>
              <a:rPr lang="en-US" sz="3200" b="1" dirty="0" smtClean="0"/>
              <a:t>Blinding</a:t>
            </a:r>
            <a:r>
              <a:rPr lang="en-US" sz="3200" dirty="0"/>
              <a:t>. </a:t>
            </a:r>
            <a:br>
              <a:rPr lang="en-US" sz="3200" dirty="0"/>
            </a:br>
            <a:endParaRPr lang="en-US" sz="3200" b="1" dirty="0" smtClean="0"/>
          </a:p>
        </p:txBody>
      </p:sp>
      <p:sp>
        <p:nvSpPr>
          <p:cNvPr id="92163" name="Rectangle 3"/>
          <p:cNvSpPr>
            <a:spLocks noGrp="1" noChangeArrowheads="1"/>
          </p:cNvSpPr>
          <p:nvPr>
            <p:ph idx="1"/>
          </p:nvPr>
        </p:nvSpPr>
        <p:spPr>
          <a:xfrm>
            <a:off x="251520" y="1124744"/>
            <a:ext cx="8784976" cy="5733255"/>
          </a:xfrm>
        </p:spPr>
        <p:txBody>
          <a:bodyPr/>
          <a:lstStyle/>
          <a:p>
            <a:pPr algn="just" rtl="0" eaLnBrk="1" hangingPunct="1">
              <a:lnSpc>
                <a:spcPct val="80000"/>
              </a:lnSpc>
              <a:buFont typeface="Wingdings" pitchFamily="2" charset="2"/>
              <a:buNone/>
              <a:defRPr/>
            </a:pPr>
            <a:r>
              <a:rPr lang="en-US" sz="2400" b="1" dirty="0" smtClean="0"/>
              <a:t> </a:t>
            </a:r>
            <a:endParaRPr lang="en-US" sz="2400" dirty="0" smtClean="0"/>
          </a:p>
          <a:p>
            <a:pPr algn="just" rtl="0" eaLnBrk="1" hangingPunct="1">
              <a:lnSpc>
                <a:spcPct val="80000"/>
              </a:lnSpc>
              <a:buFont typeface="Wingdings" pitchFamily="2" charset="2"/>
              <a:buNone/>
              <a:defRPr/>
            </a:pPr>
            <a:r>
              <a:rPr lang="en-US" sz="2400" b="1" dirty="0" smtClean="0"/>
              <a:t>   </a:t>
            </a:r>
            <a:r>
              <a:rPr lang="en-US" sz="2400" b="1" i="1" dirty="0" smtClean="0"/>
              <a:t> </a:t>
            </a:r>
            <a:r>
              <a:rPr lang="en-US" sz="3600" dirty="0"/>
              <a:t>Blinding is carried in three ways:</a:t>
            </a:r>
          </a:p>
          <a:p>
            <a:pPr marL="457200" indent="-457200" algn="just" rtl="0" eaLnBrk="1" hangingPunct="1">
              <a:lnSpc>
                <a:spcPct val="80000"/>
              </a:lnSpc>
              <a:buFont typeface="Wingdings" pitchFamily="2" charset="2"/>
              <a:buAutoNum type="arabicPeriod"/>
              <a:defRPr/>
            </a:pPr>
            <a:endParaRPr lang="en-US" sz="3600" u="sng" dirty="0" smtClean="0"/>
          </a:p>
          <a:p>
            <a:pPr marL="457200" indent="-457200" algn="just" rtl="0" eaLnBrk="1" hangingPunct="1">
              <a:lnSpc>
                <a:spcPct val="80000"/>
              </a:lnSpc>
              <a:buFont typeface="Wingdings" pitchFamily="2" charset="2"/>
              <a:buAutoNum type="arabicPeriod"/>
              <a:defRPr/>
            </a:pPr>
            <a:r>
              <a:rPr lang="en-US" sz="3600" u="sng" dirty="0" smtClean="0"/>
              <a:t>Single </a:t>
            </a:r>
            <a:r>
              <a:rPr lang="en-US" sz="3600" u="sng" dirty="0"/>
              <a:t>blind trial:</a:t>
            </a:r>
            <a:r>
              <a:rPr lang="en-US" sz="3600" dirty="0"/>
              <a:t> </a:t>
            </a:r>
            <a:endParaRPr lang="en-US" sz="3600" dirty="0" smtClean="0"/>
          </a:p>
          <a:p>
            <a:pPr marL="0" indent="0" algn="just" rtl="0" eaLnBrk="1" hangingPunct="1">
              <a:lnSpc>
                <a:spcPct val="80000"/>
              </a:lnSpc>
              <a:buNone/>
              <a:defRPr/>
            </a:pPr>
            <a:r>
              <a:rPr lang="en-US" sz="3600" dirty="0" smtClean="0"/>
              <a:t>The </a:t>
            </a:r>
            <a:r>
              <a:rPr lang="en-US" sz="3600" dirty="0"/>
              <a:t>participant is not aware whether he belongs to the study or control group</a:t>
            </a:r>
            <a:r>
              <a:rPr lang="en-US" sz="3600" dirty="0" smtClean="0"/>
              <a:t>.</a:t>
            </a:r>
            <a:endParaRPr lang="en-US" sz="3600" dirty="0"/>
          </a:p>
          <a:p>
            <a:pPr marL="457200" indent="-457200" algn="just" rtl="0" eaLnBrk="1" hangingPunct="1">
              <a:lnSpc>
                <a:spcPct val="80000"/>
              </a:lnSpc>
              <a:buFont typeface="+mj-lt"/>
              <a:buAutoNum type="arabicPeriod"/>
              <a:defRPr/>
            </a:pPr>
            <a:endParaRPr lang="en-US" sz="3600" u="sng" dirty="0" smtClean="0"/>
          </a:p>
          <a:p>
            <a:pPr algn="just" rtl="0" eaLnBrk="1" hangingPunct="1">
              <a:lnSpc>
                <a:spcPct val="80000"/>
              </a:lnSpc>
              <a:buFont typeface="Wingdings" pitchFamily="2" charset="2"/>
              <a:buNone/>
              <a:defRPr/>
            </a:pPr>
            <a:endParaRPr lang="en-US" sz="3600" b="1" dirty="0" smtClean="0"/>
          </a:p>
          <a:p>
            <a:pPr algn="l" eaLnBrk="1" hangingPunct="1">
              <a:lnSpc>
                <a:spcPct val="80000"/>
              </a:lnSpc>
              <a:buFont typeface="Wingdings" pitchFamily="2" charset="2"/>
              <a:buNone/>
              <a:defRPr/>
            </a:pPr>
            <a:endParaRPr lang="en-US" sz="2000" b="1" dirty="0" smtClean="0"/>
          </a:p>
        </p:txBody>
      </p:sp>
    </p:spTree>
    <p:extLst>
      <p:ext uri="{BB962C8B-B14F-4D97-AF65-F5344CB8AC3E}">
        <p14:creationId xmlns:p14="http://schemas.microsoft.com/office/powerpoint/2010/main" val="37669807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514350" indent="-514350" algn="just" rtl="0">
              <a:lnSpc>
                <a:spcPct val="80000"/>
              </a:lnSpc>
              <a:buFont typeface="+mj-lt"/>
              <a:buAutoNum type="arabicPeriod" startAt="2"/>
              <a:defRPr/>
            </a:pPr>
            <a:r>
              <a:rPr lang="en-US" u="sng" dirty="0"/>
              <a:t>Double blind trial:</a:t>
            </a:r>
            <a:r>
              <a:rPr lang="en-US" dirty="0"/>
              <a:t> </a:t>
            </a:r>
            <a:endParaRPr lang="en-US" dirty="0" smtClean="0"/>
          </a:p>
          <a:p>
            <a:pPr marL="0" indent="0" algn="just" rtl="0">
              <a:lnSpc>
                <a:spcPct val="80000"/>
              </a:lnSpc>
              <a:buNone/>
              <a:defRPr/>
            </a:pPr>
            <a:r>
              <a:rPr lang="en-US" dirty="0" smtClean="0"/>
              <a:t>Neither </a:t>
            </a:r>
            <a:r>
              <a:rPr lang="en-US" dirty="0"/>
              <a:t>the doctor nor the participant is aware of the group allocation and treatment received. </a:t>
            </a:r>
          </a:p>
          <a:p>
            <a:pPr marL="457200" indent="-457200" algn="l" rtl="0">
              <a:buFont typeface="+mj-lt"/>
              <a:buAutoNum type="arabicPeriod"/>
              <a:defRPr/>
            </a:pPr>
            <a:endParaRPr lang="en-US" u="sng" dirty="0"/>
          </a:p>
          <a:p>
            <a:pPr marL="514350" indent="-514350" algn="l" rtl="0">
              <a:buFont typeface="+mj-lt"/>
              <a:buAutoNum type="arabicPeriod" startAt="3"/>
              <a:defRPr/>
            </a:pPr>
            <a:r>
              <a:rPr lang="en-US" u="sng" dirty="0"/>
              <a:t>Triple-blind trial:</a:t>
            </a:r>
            <a:r>
              <a:rPr lang="en-US" dirty="0"/>
              <a:t> </a:t>
            </a:r>
            <a:endParaRPr lang="en-US" dirty="0" smtClean="0"/>
          </a:p>
          <a:p>
            <a:pPr marL="0" indent="0" algn="l" rtl="0">
              <a:buNone/>
              <a:defRPr/>
            </a:pPr>
            <a:r>
              <a:rPr lang="en-US" dirty="0" smtClean="0"/>
              <a:t>The </a:t>
            </a:r>
            <a:r>
              <a:rPr lang="en-US" dirty="0"/>
              <a:t>participant, the investigator&amp; the person analyzing the data are all blind. </a:t>
            </a:r>
          </a:p>
          <a:p>
            <a:pPr marL="0" indent="0" algn="l" rtl="0">
              <a:buNone/>
              <a:defRPr/>
            </a:pPr>
            <a:r>
              <a:rPr lang="en-US" sz="2800" b="1" dirty="0"/>
              <a:t>  </a:t>
            </a:r>
            <a:r>
              <a:rPr lang="en-US" sz="2800" i="1" dirty="0"/>
              <a:t>This is the ideal but double-blinding is the most commonly used.    </a:t>
            </a:r>
          </a:p>
          <a:p>
            <a:pPr algn="l" rtl="0"/>
            <a:endParaRPr lang="ar-SA" dirty="0"/>
          </a:p>
        </p:txBody>
      </p:sp>
    </p:spTree>
    <p:extLst>
      <p:ext uri="{BB962C8B-B14F-4D97-AF65-F5344CB8AC3E}">
        <p14:creationId xmlns:p14="http://schemas.microsoft.com/office/powerpoint/2010/main" val="2347479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920750"/>
            <a:ext cx="8229600" cy="1139825"/>
          </a:xfrm>
        </p:spPr>
        <p:txBody>
          <a:bodyPr/>
          <a:lstStyle/>
          <a:p>
            <a:pPr eaLnBrk="1" hangingPunct="1">
              <a:defRPr/>
            </a:pPr>
            <a:r>
              <a:rPr lang="en-US" sz="3200" b="1" smtClean="0"/>
              <a:t>DISADVANTAGES OF EXPERIMENTAL STUDIES</a:t>
            </a:r>
            <a:br>
              <a:rPr lang="en-US" sz="3200" b="1" smtClean="0"/>
            </a:br>
            <a:endParaRPr lang="en-US" sz="3200" b="1" smtClean="0"/>
          </a:p>
        </p:txBody>
      </p:sp>
      <p:sp>
        <p:nvSpPr>
          <p:cNvPr id="99331" name="Rectangle 3"/>
          <p:cNvSpPr>
            <a:spLocks noGrp="1" noChangeArrowheads="1"/>
          </p:cNvSpPr>
          <p:nvPr>
            <p:ph idx="1"/>
          </p:nvPr>
        </p:nvSpPr>
        <p:spPr/>
        <p:txBody>
          <a:bodyPr/>
          <a:lstStyle/>
          <a:p>
            <a:pPr eaLnBrk="1" hangingPunct="1">
              <a:defRPr/>
            </a:pPr>
            <a:endParaRPr lang="en-US" dirty="0" smtClean="0"/>
          </a:p>
          <a:p>
            <a:pPr algn="l" rtl="0" eaLnBrk="1" hangingPunct="1">
              <a:defRPr/>
            </a:pPr>
            <a:r>
              <a:rPr lang="en-US" dirty="0"/>
              <a:t>They are costly.</a:t>
            </a:r>
          </a:p>
          <a:p>
            <a:pPr algn="l" rtl="0" eaLnBrk="1" hangingPunct="1">
              <a:defRPr/>
            </a:pPr>
            <a:r>
              <a:rPr lang="en-US" dirty="0"/>
              <a:t> Ethical problems.</a:t>
            </a:r>
          </a:p>
          <a:p>
            <a:pPr algn="l" rtl="0" eaLnBrk="1" hangingPunct="1">
              <a:defRPr/>
            </a:pPr>
            <a:r>
              <a:rPr lang="en-US" dirty="0"/>
              <a:t> Feasibility is difficult.</a:t>
            </a:r>
          </a:p>
          <a:p>
            <a:pPr algn="l" eaLnBrk="1" hangingPunct="1">
              <a:buFont typeface="Wingdings" pitchFamily="2" charset="2"/>
              <a:buNone/>
              <a:defRPr/>
            </a:pPr>
            <a:endParaRPr lang="en-US" dirty="0" smtClean="0"/>
          </a:p>
        </p:txBody>
      </p:sp>
    </p:spTree>
    <p:extLst>
      <p:ext uri="{BB962C8B-B14F-4D97-AF65-F5344CB8AC3E}">
        <p14:creationId xmlns:p14="http://schemas.microsoft.com/office/powerpoint/2010/main" val="3009726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pPr algn="l" rtl="0"/>
            <a:endParaRPr lang="en-US" dirty="0" smtClean="0"/>
          </a:p>
          <a:p>
            <a:pPr algn="l" rtl="0"/>
            <a:endParaRPr lang="en-US" dirty="0"/>
          </a:p>
          <a:p>
            <a:pPr algn="l" rtl="0"/>
            <a:r>
              <a:rPr lang="en-US" dirty="0" smtClean="0"/>
              <a:t>What are the different study designs</a:t>
            </a:r>
          </a:p>
          <a:p>
            <a:pPr algn="l" rtl="0"/>
            <a:endParaRPr lang="en-US" smtClean="0"/>
          </a:p>
          <a:p>
            <a:pPr algn="l" rtl="0"/>
            <a:r>
              <a:rPr lang="en-US" smtClean="0"/>
              <a:t>Enumerate </a:t>
            </a:r>
            <a:r>
              <a:rPr lang="en-US" dirty="0" smtClean="0"/>
              <a:t>measures of the risk </a:t>
            </a:r>
            <a:endParaRPr lang="en-US" dirty="0"/>
          </a:p>
        </p:txBody>
      </p:sp>
    </p:spTree>
    <p:extLst>
      <p:ext uri="{BB962C8B-B14F-4D97-AF65-F5344CB8AC3E}">
        <p14:creationId xmlns:p14="http://schemas.microsoft.com/office/powerpoint/2010/main" val="676066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Cohort Study </a:t>
            </a:r>
            <a:endParaRPr lang="en-US" dirty="0"/>
          </a:p>
        </p:txBody>
      </p:sp>
      <p:sp>
        <p:nvSpPr>
          <p:cNvPr id="3" name="Content Placeholder 2"/>
          <p:cNvSpPr>
            <a:spLocks noGrp="1"/>
          </p:cNvSpPr>
          <p:nvPr>
            <p:ph idx="1"/>
          </p:nvPr>
        </p:nvSpPr>
        <p:spPr>
          <a:xfrm>
            <a:off x="152400" y="1676400"/>
            <a:ext cx="8991600" cy="4876800"/>
          </a:xfrm>
        </p:spPr>
        <p:txBody>
          <a:bodyPr/>
          <a:lstStyle/>
          <a:p>
            <a:pPr algn="l" rtl="0" eaLnBrk="1" hangingPunct="1">
              <a:lnSpc>
                <a:spcPct val="90000"/>
              </a:lnSpc>
            </a:pPr>
            <a:r>
              <a:rPr lang="en-US" dirty="0" smtClean="0"/>
              <a:t>Cohort study is type of analytical studies.</a:t>
            </a:r>
          </a:p>
          <a:p>
            <a:pPr algn="l" rtl="0" eaLnBrk="1" hangingPunct="1">
              <a:lnSpc>
                <a:spcPct val="90000"/>
              </a:lnSpc>
            </a:pPr>
            <a:r>
              <a:rPr lang="en-US" dirty="0" smtClean="0"/>
              <a:t>Distinguishing features:</a:t>
            </a:r>
          </a:p>
          <a:p>
            <a:pPr algn="l" rtl="0" eaLnBrk="1" hangingPunct="1">
              <a:lnSpc>
                <a:spcPct val="90000"/>
              </a:lnSpc>
              <a:buNone/>
            </a:pPr>
            <a:r>
              <a:rPr lang="en-US" dirty="0" smtClean="0"/>
              <a:t>		A. Cohort identified before appearance    </a:t>
            </a:r>
          </a:p>
          <a:p>
            <a:pPr algn="l" rtl="0" eaLnBrk="1" hangingPunct="1">
              <a:lnSpc>
                <a:spcPct val="90000"/>
              </a:lnSpc>
              <a:buNone/>
            </a:pPr>
            <a:r>
              <a:rPr lang="en-US" dirty="0" smtClean="0"/>
              <a:t>              of disease under investigation.</a:t>
            </a:r>
          </a:p>
          <a:p>
            <a:pPr algn="l" rtl="0" eaLnBrk="1" hangingPunct="1">
              <a:lnSpc>
                <a:spcPct val="90000"/>
              </a:lnSpc>
              <a:buNone/>
            </a:pPr>
            <a:r>
              <a:rPr lang="en-US" dirty="0" smtClean="0"/>
              <a:t>		B. Study groups observed over period of  </a:t>
            </a:r>
          </a:p>
          <a:p>
            <a:pPr algn="l" rtl="0" eaLnBrk="1" hangingPunct="1">
              <a:lnSpc>
                <a:spcPct val="90000"/>
              </a:lnSpc>
              <a:buNone/>
            </a:pPr>
            <a:r>
              <a:rPr lang="en-US" dirty="0" smtClean="0"/>
              <a:t>              time to determine frequency of the  </a:t>
            </a:r>
          </a:p>
          <a:p>
            <a:pPr algn="l" rtl="0" eaLnBrk="1" hangingPunct="1">
              <a:lnSpc>
                <a:spcPct val="90000"/>
              </a:lnSpc>
              <a:buNone/>
            </a:pPr>
            <a:r>
              <a:rPr lang="en-US" dirty="0" smtClean="0"/>
              <a:t>              disease.</a:t>
            </a:r>
          </a:p>
          <a:p>
            <a:pPr algn="l" rtl="0" eaLnBrk="1" hangingPunct="1">
              <a:lnSpc>
                <a:spcPct val="90000"/>
              </a:lnSpc>
              <a:buNone/>
            </a:pPr>
            <a:r>
              <a:rPr lang="en-US" dirty="0" smtClean="0"/>
              <a:t>		C. Study proceeds forward from cause to </a:t>
            </a:r>
          </a:p>
          <a:p>
            <a:pPr algn="l" rtl="0" eaLnBrk="1" hangingPunct="1">
              <a:lnSpc>
                <a:spcPct val="90000"/>
              </a:lnSpc>
              <a:buNone/>
            </a:pPr>
            <a:r>
              <a:rPr lang="en-US" dirty="0" smtClean="0"/>
              <a:t>              effect.</a:t>
            </a:r>
          </a:p>
          <a:p>
            <a:endParaRPr lang="en-US" dirty="0"/>
          </a:p>
        </p:txBody>
      </p:sp>
    </p:spTree>
    <p:extLst>
      <p:ext uri="{BB962C8B-B14F-4D97-AF65-F5344CB8AC3E}">
        <p14:creationId xmlns:p14="http://schemas.microsoft.com/office/powerpoint/2010/main" val="8989572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1148213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475656" y="2564904"/>
            <a:ext cx="6400800" cy="1752600"/>
          </a:xfrm>
        </p:spPr>
        <p:txBody>
          <a:bodyPr/>
          <a:lstStyle/>
          <a:p>
            <a:r>
              <a:rPr lang="en-US" sz="4400" dirty="0" smtClean="0"/>
              <a:t>Thanks</a:t>
            </a:r>
          </a:p>
          <a:p>
            <a:endParaRPr lang="en-US" dirty="0"/>
          </a:p>
        </p:txBody>
      </p:sp>
    </p:spTree>
    <p:extLst>
      <p:ext uri="{BB962C8B-B14F-4D97-AF65-F5344CB8AC3E}">
        <p14:creationId xmlns:p14="http://schemas.microsoft.com/office/powerpoint/2010/main" val="2125162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8062664" cy="5334000"/>
          </a:xfrm>
        </p:spPr>
        <p:txBody>
          <a:bodyPr/>
          <a:lstStyle/>
          <a:p>
            <a:pPr marL="0" indent="0" algn="l" rtl="0" eaLnBrk="1" hangingPunct="1">
              <a:buNone/>
            </a:pPr>
            <a:r>
              <a:rPr lang="en-US" b="1" dirty="0" smtClean="0"/>
              <a:t>Concept of cohort</a:t>
            </a:r>
            <a:r>
              <a:rPr lang="en-US" dirty="0" smtClean="0"/>
              <a:t>:</a:t>
            </a:r>
          </a:p>
          <a:p>
            <a:pPr algn="l" rtl="0" eaLnBrk="1" hangingPunct="1"/>
            <a:r>
              <a:rPr lang="en-US" dirty="0" smtClean="0"/>
              <a:t>Cohort in epidemiology defined as a group of people who share a common characteristic or experience with in defined period time.</a:t>
            </a:r>
          </a:p>
          <a:p>
            <a:pPr algn="l" rtl="0" eaLnBrk="1" hangingPunct="1"/>
            <a:r>
              <a:rPr lang="en-US" dirty="0" smtClean="0"/>
              <a:t>Comparison group may be :</a:t>
            </a:r>
          </a:p>
          <a:p>
            <a:pPr algn="l" rtl="0" eaLnBrk="1" hangingPunct="1"/>
            <a:r>
              <a:rPr lang="en-US" dirty="0" smtClean="0"/>
              <a:t>From the general population. Or</a:t>
            </a:r>
          </a:p>
          <a:p>
            <a:pPr algn="l" rtl="0" eaLnBrk="1" hangingPunct="1"/>
            <a:r>
              <a:rPr lang="en-US" dirty="0" smtClean="0"/>
              <a:t>Another cohort.</a:t>
            </a:r>
            <a:endParaRPr lang="en-US" dirty="0"/>
          </a:p>
        </p:txBody>
      </p:sp>
    </p:spTree>
    <p:extLst>
      <p:ext uri="{BB962C8B-B14F-4D97-AF65-F5344CB8AC3E}">
        <p14:creationId xmlns:p14="http://schemas.microsoft.com/office/powerpoint/2010/main" val="1626015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918648" cy="5486400"/>
          </a:xfrm>
        </p:spPr>
        <p:txBody>
          <a:bodyPr/>
          <a:lstStyle/>
          <a:p>
            <a:pPr algn="l" rtl="0" eaLnBrk="1" hangingPunct="1"/>
            <a:r>
              <a:rPr lang="en-US" dirty="0" smtClean="0"/>
              <a:t>Indications of cohort studies:</a:t>
            </a:r>
          </a:p>
          <a:p>
            <a:pPr marL="514350" indent="-514350" algn="l" rtl="0" eaLnBrk="1" hangingPunct="1">
              <a:buFont typeface="+mj-lt"/>
              <a:buAutoNum type="arabicPeriod"/>
            </a:pPr>
            <a:r>
              <a:rPr lang="en-US" dirty="0"/>
              <a:t>I</a:t>
            </a:r>
            <a:r>
              <a:rPr lang="en-US" dirty="0" smtClean="0"/>
              <a:t>n good evidence of association between exposure &amp;disease.</a:t>
            </a:r>
          </a:p>
          <a:p>
            <a:pPr marL="514350" indent="-514350" algn="l" rtl="0" eaLnBrk="1" hangingPunct="1">
              <a:buFont typeface="+mj-lt"/>
              <a:buAutoNum type="arabicPeriod"/>
            </a:pPr>
            <a:r>
              <a:rPr lang="en-US" dirty="0"/>
              <a:t>I</a:t>
            </a:r>
            <a:r>
              <a:rPr lang="en-US" dirty="0" smtClean="0"/>
              <a:t>f exposure is rare but incidence  is high among exposed.</a:t>
            </a:r>
          </a:p>
          <a:p>
            <a:pPr marL="514350" indent="-514350" algn="l" rtl="0" eaLnBrk="1" hangingPunct="1">
              <a:buFont typeface="+mj-lt"/>
              <a:buAutoNum type="arabicPeriod"/>
            </a:pPr>
            <a:r>
              <a:rPr lang="en-US" dirty="0"/>
              <a:t>I</a:t>
            </a:r>
            <a:r>
              <a:rPr lang="en-US" dirty="0" smtClean="0"/>
              <a:t>f attrition of study population can minimized.</a:t>
            </a:r>
          </a:p>
          <a:p>
            <a:pPr marL="514350" indent="-514350" algn="l" rtl="0" eaLnBrk="1" hangingPunct="1">
              <a:buFont typeface="+mj-lt"/>
              <a:buAutoNum type="arabicPeriod"/>
            </a:pPr>
            <a:r>
              <a:rPr lang="en-US" dirty="0" smtClean="0"/>
              <a:t>When funds are available.</a:t>
            </a:r>
          </a:p>
          <a:p>
            <a:endParaRPr lang="en-US" dirty="0"/>
          </a:p>
        </p:txBody>
      </p:sp>
    </p:spTree>
    <p:extLst>
      <p:ext uri="{BB962C8B-B14F-4D97-AF65-F5344CB8AC3E}">
        <p14:creationId xmlns:p14="http://schemas.microsoft.com/office/powerpoint/2010/main" val="851020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p:txBody>
          <a:bodyPr/>
          <a:lstStyle/>
          <a:p>
            <a:r>
              <a:rPr lang="en-US" dirty="0" smtClean="0"/>
              <a:t>Design of a Cohort Study</a:t>
            </a:r>
            <a:endParaRPr lang="ar-SA" dirty="0"/>
          </a:p>
        </p:txBody>
      </p:sp>
    </p:spTree>
    <p:extLst>
      <p:ext uri="{BB962C8B-B14F-4D97-AF65-F5344CB8AC3E}">
        <p14:creationId xmlns:p14="http://schemas.microsoft.com/office/powerpoint/2010/main" val="241948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637643" y="156029"/>
            <a:ext cx="1066800" cy="457200"/>
          </a:xfrm>
          <a:prstGeom prst="rect">
            <a:avLst/>
          </a:prstGeom>
          <a:noFill/>
          <a:ln w="9525">
            <a:noFill/>
            <a:miter lim="800000"/>
            <a:headEnd/>
            <a:tailEnd/>
          </a:ln>
          <a:effectLst/>
        </p:spPr>
        <p:txBody>
          <a:bodyPr>
            <a:spAutoFit/>
          </a:bodyPr>
          <a:lstStyle/>
          <a:p>
            <a:pPr algn="ctr">
              <a:spcBef>
                <a:spcPct val="50000"/>
              </a:spcBef>
            </a:pPr>
            <a:r>
              <a:rPr lang="en-US">
                <a:cs typeface="Times New Roman (Arabic)" pitchFamily="26" charset="0"/>
              </a:rPr>
              <a:t>Time </a:t>
            </a:r>
          </a:p>
        </p:txBody>
      </p:sp>
      <p:sp>
        <p:nvSpPr>
          <p:cNvPr id="25603" name="Text Box 3"/>
          <p:cNvSpPr txBox="1">
            <a:spLocks noChangeArrowheads="1"/>
          </p:cNvSpPr>
          <p:nvPr/>
        </p:nvSpPr>
        <p:spPr bwMode="auto">
          <a:xfrm>
            <a:off x="2667000" y="762000"/>
            <a:ext cx="3048000" cy="457200"/>
          </a:xfrm>
          <a:prstGeom prst="rect">
            <a:avLst/>
          </a:prstGeom>
          <a:noFill/>
          <a:ln w="9525">
            <a:noFill/>
            <a:miter lim="800000"/>
            <a:headEnd/>
            <a:tailEnd/>
          </a:ln>
          <a:effectLst/>
        </p:spPr>
        <p:txBody>
          <a:bodyPr>
            <a:spAutoFit/>
          </a:bodyPr>
          <a:lstStyle/>
          <a:p>
            <a:pPr algn="ctr">
              <a:spcBef>
                <a:spcPct val="50000"/>
              </a:spcBef>
            </a:pPr>
            <a:r>
              <a:rPr lang="en-US" dirty="0">
                <a:cs typeface="Times New Roman (Arabic)" pitchFamily="26" charset="0"/>
              </a:rPr>
              <a:t>Direction of inquiry</a:t>
            </a:r>
          </a:p>
        </p:txBody>
      </p:sp>
      <p:sp>
        <p:nvSpPr>
          <p:cNvPr id="25604" name="Line 4"/>
          <p:cNvSpPr>
            <a:spLocks noChangeShapeType="1"/>
          </p:cNvSpPr>
          <p:nvPr/>
        </p:nvSpPr>
        <p:spPr bwMode="auto">
          <a:xfrm>
            <a:off x="2133600" y="609600"/>
            <a:ext cx="4953000" cy="0"/>
          </a:xfrm>
          <a:prstGeom prst="line">
            <a:avLst/>
          </a:prstGeom>
          <a:noFill/>
          <a:ln w="38100">
            <a:solidFill>
              <a:schemeClr val="tx1"/>
            </a:solidFill>
            <a:round/>
            <a:headEnd/>
            <a:tailEnd type="triangle" w="med" len="med"/>
          </a:ln>
          <a:effectLst/>
        </p:spPr>
        <p:txBody>
          <a:bodyPr/>
          <a:lstStyle/>
          <a:p>
            <a:endParaRPr lang="en-US" b="1" spc="100">
              <a:ln w="57150">
                <a:solidFill>
                  <a:sysClr val="windowText" lastClr="000000"/>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25606" name="Oval 6"/>
          <p:cNvSpPr>
            <a:spLocks noChangeArrowheads="1"/>
          </p:cNvSpPr>
          <p:nvPr/>
        </p:nvSpPr>
        <p:spPr bwMode="auto">
          <a:xfrm>
            <a:off x="251520" y="2476500"/>
            <a:ext cx="1600200" cy="1600200"/>
          </a:xfrm>
          <a:prstGeom prst="ellipse">
            <a:avLst/>
          </a:prstGeom>
          <a:noFill/>
          <a:ln w="28575">
            <a:solidFill>
              <a:schemeClr val="tx1"/>
            </a:solidFill>
            <a:round/>
            <a:headEnd/>
            <a:tailEnd/>
          </a:ln>
          <a:effectLst/>
        </p:spPr>
        <p:txBody>
          <a:bodyPr wrap="none" anchor="ctr"/>
          <a:lstStyle/>
          <a:p>
            <a:endParaRPr lang="en-US"/>
          </a:p>
        </p:txBody>
      </p:sp>
      <p:sp>
        <p:nvSpPr>
          <p:cNvPr id="25607" name="Text Box 7"/>
          <p:cNvSpPr txBox="1">
            <a:spLocks noChangeArrowheads="1"/>
          </p:cNvSpPr>
          <p:nvPr/>
        </p:nvSpPr>
        <p:spPr bwMode="auto">
          <a:xfrm>
            <a:off x="0" y="3012621"/>
            <a:ext cx="1600200" cy="457200"/>
          </a:xfrm>
          <a:prstGeom prst="rect">
            <a:avLst/>
          </a:prstGeom>
          <a:noFill/>
          <a:ln w="9525">
            <a:noFill/>
            <a:miter lim="800000"/>
            <a:headEnd/>
            <a:tailEnd/>
          </a:ln>
          <a:effectLst/>
        </p:spPr>
        <p:txBody>
          <a:bodyPr>
            <a:spAutoFit/>
          </a:bodyPr>
          <a:lstStyle/>
          <a:p>
            <a:pPr algn="r" rtl="1">
              <a:spcBef>
                <a:spcPct val="50000"/>
              </a:spcBef>
            </a:pPr>
            <a:r>
              <a:rPr lang="en-US" b="1" dirty="0">
                <a:cs typeface="Times New Roman (Arabic)" pitchFamily="26" charset="0"/>
              </a:rPr>
              <a:t>population</a:t>
            </a:r>
          </a:p>
        </p:txBody>
      </p:sp>
      <p:sp>
        <p:nvSpPr>
          <p:cNvPr id="25610" name="Rectangle 10"/>
          <p:cNvSpPr>
            <a:spLocks noChangeArrowheads="1"/>
          </p:cNvSpPr>
          <p:nvPr/>
        </p:nvSpPr>
        <p:spPr bwMode="auto">
          <a:xfrm>
            <a:off x="2677705" y="2746829"/>
            <a:ext cx="1752600" cy="1143000"/>
          </a:xfrm>
          <a:prstGeom prst="rect">
            <a:avLst/>
          </a:prstGeom>
          <a:noFill/>
          <a:ln w="28575">
            <a:solidFill>
              <a:schemeClr val="tx1"/>
            </a:solidFill>
            <a:miter lim="800000"/>
            <a:headEnd/>
            <a:tailEnd/>
          </a:ln>
          <a:effectLst/>
        </p:spPr>
        <p:txBody>
          <a:bodyPr wrap="none" anchor="ctr"/>
          <a:lstStyle/>
          <a:p>
            <a:endParaRPr lang="en-US"/>
          </a:p>
        </p:txBody>
      </p:sp>
      <p:sp>
        <p:nvSpPr>
          <p:cNvPr id="25623" name="Line 23"/>
          <p:cNvSpPr>
            <a:spLocks noChangeShapeType="1"/>
          </p:cNvSpPr>
          <p:nvPr/>
        </p:nvSpPr>
        <p:spPr bwMode="auto">
          <a:xfrm>
            <a:off x="2895600" y="1981200"/>
            <a:ext cx="0" cy="0"/>
          </a:xfrm>
          <a:prstGeom prst="line">
            <a:avLst/>
          </a:prstGeom>
          <a:noFill/>
          <a:ln w="9525">
            <a:solidFill>
              <a:schemeClr val="tx1"/>
            </a:solidFill>
            <a:round/>
            <a:headEnd/>
            <a:tailEnd type="triangle" w="med" len="med"/>
          </a:ln>
          <a:effectLst/>
        </p:spPr>
        <p:txBody>
          <a:bodyPr/>
          <a:lstStyle/>
          <a:p>
            <a:endParaRPr lang="en-US"/>
          </a:p>
        </p:txBody>
      </p:sp>
      <p:sp>
        <p:nvSpPr>
          <p:cNvPr id="25627" name="Rectangle 27"/>
          <p:cNvSpPr>
            <a:spLocks noChangeArrowheads="1"/>
          </p:cNvSpPr>
          <p:nvPr/>
        </p:nvSpPr>
        <p:spPr bwMode="auto">
          <a:xfrm>
            <a:off x="7448418" y="2019300"/>
            <a:ext cx="1546809" cy="381000"/>
          </a:xfrm>
          <a:prstGeom prst="rect">
            <a:avLst/>
          </a:prstGeom>
          <a:noFill/>
          <a:ln w="9525">
            <a:solidFill>
              <a:schemeClr val="tx1"/>
            </a:solidFill>
            <a:miter lim="800000"/>
            <a:headEnd/>
            <a:tailEnd/>
          </a:ln>
          <a:effectLst/>
        </p:spPr>
        <p:txBody>
          <a:bodyPr wrap="none" anchor="ctr"/>
          <a:lstStyle/>
          <a:p>
            <a:endParaRPr lang="en-US"/>
          </a:p>
        </p:txBody>
      </p:sp>
      <p:sp>
        <p:nvSpPr>
          <p:cNvPr id="25628" name="Rectangle 28"/>
          <p:cNvSpPr>
            <a:spLocks noChangeArrowheads="1"/>
          </p:cNvSpPr>
          <p:nvPr/>
        </p:nvSpPr>
        <p:spPr bwMode="auto">
          <a:xfrm>
            <a:off x="7448417" y="2821214"/>
            <a:ext cx="1546811" cy="381000"/>
          </a:xfrm>
          <a:prstGeom prst="rect">
            <a:avLst/>
          </a:prstGeom>
          <a:noFill/>
          <a:ln w="9525">
            <a:solidFill>
              <a:schemeClr val="tx1"/>
            </a:solidFill>
            <a:miter lim="800000"/>
            <a:headEnd/>
            <a:tailEnd/>
          </a:ln>
          <a:effectLst/>
        </p:spPr>
        <p:txBody>
          <a:bodyPr wrap="none" anchor="ctr"/>
          <a:lstStyle/>
          <a:p>
            <a:endParaRPr lang="en-US"/>
          </a:p>
        </p:txBody>
      </p:sp>
      <p:sp>
        <p:nvSpPr>
          <p:cNvPr id="25629" name="Rectangle 29"/>
          <p:cNvSpPr>
            <a:spLocks noChangeArrowheads="1"/>
          </p:cNvSpPr>
          <p:nvPr/>
        </p:nvSpPr>
        <p:spPr bwMode="auto">
          <a:xfrm>
            <a:off x="7448419" y="3435350"/>
            <a:ext cx="1546808" cy="416379"/>
          </a:xfrm>
          <a:prstGeom prst="rect">
            <a:avLst/>
          </a:prstGeom>
          <a:noFill/>
          <a:ln w="9525">
            <a:solidFill>
              <a:schemeClr val="tx1"/>
            </a:solidFill>
            <a:miter lim="800000"/>
            <a:headEnd/>
            <a:tailEnd/>
          </a:ln>
          <a:effectLst/>
        </p:spPr>
        <p:txBody>
          <a:bodyPr wrap="none" anchor="ctr"/>
          <a:lstStyle/>
          <a:p>
            <a:endParaRPr lang="en-US"/>
          </a:p>
        </p:txBody>
      </p:sp>
      <p:sp>
        <p:nvSpPr>
          <p:cNvPr id="25630" name="Rectangle 30"/>
          <p:cNvSpPr>
            <a:spLocks noChangeArrowheads="1"/>
          </p:cNvSpPr>
          <p:nvPr/>
        </p:nvSpPr>
        <p:spPr bwMode="auto">
          <a:xfrm>
            <a:off x="7448419" y="4084486"/>
            <a:ext cx="1546809" cy="443442"/>
          </a:xfrm>
          <a:prstGeom prst="rect">
            <a:avLst/>
          </a:prstGeom>
          <a:noFill/>
          <a:ln w="9525">
            <a:solidFill>
              <a:schemeClr val="tx1"/>
            </a:solidFill>
            <a:miter lim="800000"/>
            <a:headEnd/>
            <a:tailEnd/>
          </a:ln>
          <a:effectLst/>
        </p:spPr>
        <p:txBody>
          <a:bodyPr wrap="none" anchor="ctr"/>
          <a:lstStyle/>
          <a:p>
            <a:endParaRPr lang="en-US"/>
          </a:p>
        </p:txBody>
      </p:sp>
      <p:sp>
        <p:nvSpPr>
          <p:cNvPr id="25631" name="Text Box 31"/>
          <p:cNvSpPr txBox="1">
            <a:spLocks noChangeArrowheads="1"/>
          </p:cNvSpPr>
          <p:nvPr/>
        </p:nvSpPr>
        <p:spPr bwMode="auto">
          <a:xfrm>
            <a:off x="7448418" y="2001157"/>
            <a:ext cx="1369964" cy="369332"/>
          </a:xfrm>
          <a:prstGeom prst="rect">
            <a:avLst/>
          </a:prstGeom>
          <a:noFill/>
          <a:ln w="9525">
            <a:noFill/>
            <a:miter lim="800000"/>
            <a:headEnd/>
            <a:tailEnd/>
          </a:ln>
          <a:effectLst/>
        </p:spPr>
        <p:txBody>
          <a:bodyPr wrap="square">
            <a:spAutoFit/>
          </a:bodyPr>
          <a:lstStyle/>
          <a:p>
            <a:pPr algn="ctr" rtl="0">
              <a:spcBef>
                <a:spcPct val="50000"/>
              </a:spcBef>
            </a:pPr>
            <a:r>
              <a:rPr lang="en-US" dirty="0" smtClean="0">
                <a:cs typeface="Times New Roman (Arabic)" pitchFamily="26" charset="0"/>
              </a:rPr>
              <a:t>Disease</a:t>
            </a:r>
            <a:endParaRPr lang="en-US" dirty="0">
              <a:cs typeface="Times New Roman (Arabic)" pitchFamily="26" charset="0"/>
            </a:endParaRPr>
          </a:p>
        </p:txBody>
      </p:sp>
      <p:sp>
        <p:nvSpPr>
          <p:cNvPr id="25632" name="Text Box 32"/>
          <p:cNvSpPr txBox="1">
            <a:spLocks noChangeArrowheads="1"/>
          </p:cNvSpPr>
          <p:nvPr/>
        </p:nvSpPr>
        <p:spPr bwMode="auto">
          <a:xfrm>
            <a:off x="7571741" y="2832882"/>
            <a:ext cx="1300162" cy="369332"/>
          </a:xfrm>
          <a:prstGeom prst="rect">
            <a:avLst/>
          </a:prstGeom>
          <a:noFill/>
          <a:ln w="9525">
            <a:noFill/>
            <a:miter lim="800000"/>
            <a:headEnd/>
            <a:tailEnd/>
          </a:ln>
          <a:effectLst/>
        </p:spPr>
        <p:txBody>
          <a:bodyPr wrap="square">
            <a:spAutoFit/>
          </a:bodyPr>
          <a:lstStyle/>
          <a:p>
            <a:pPr algn="ctr" rtl="0">
              <a:spcBef>
                <a:spcPct val="50000"/>
              </a:spcBef>
            </a:pPr>
            <a:r>
              <a:rPr lang="en-US" dirty="0" smtClean="0">
                <a:cs typeface="Times New Roman (Arabic)" pitchFamily="26" charset="0"/>
              </a:rPr>
              <a:t>No disease</a:t>
            </a:r>
            <a:endParaRPr lang="en-US" dirty="0">
              <a:cs typeface="Times New Roman (Arabic)" pitchFamily="26" charset="0"/>
            </a:endParaRPr>
          </a:p>
        </p:txBody>
      </p:sp>
      <p:sp>
        <p:nvSpPr>
          <p:cNvPr id="25633" name="Text Box 33"/>
          <p:cNvSpPr txBox="1">
            <a:spLocks noChangeArrowheads="1"/>
          </p:cNvSpPr>
          <p:nvPr/>
        </p:nvSpPr>
        <p:spPr bwMode="auto">
          <a:xfrm>
            <a:off x="7622544" y="3435350"/>
            <a:ext cx="1249359" cy="784830"/>
          </a:xfrm>
          <a:prstGeom prst="rect">
            <a:avLst/>
          </a:prstGeom>
          <a:noFill/>
          <a:ln w="9525">
            <a:noFill/>
            <a:miter lim="800000"/>
            <a:headEnd/>
            <a:tailEnd/>
          </a:ln>
          <a:effectLst/>
        </p:spPr>
        <p:txBody>
          <a:bodyPr wrap="square">
            <a:spAutoFit/>
          </a:bodyPr>
          <a:lstStyle/>
          <a:p>
            <a:pPr algn="ctr" rtl="0">
              <a:spcBef>
                <a:spcPct val="50000"/>
              </a:spcBef>
            </a:pPr>
            <a:r>
              <a:rPr lang="en-US" dirty="0">
                <a:cs typeface="Times New Roman (Arabic)" pitchFamily="26" charset="0"/>
              </a:rPr>
              <a:t>Disease</a:t>
            </a:r>
          </a:p>
          <a:p>
            <a:pPr algn="ctr" rtl="1">
              <a:spcBef>
                <a:spcPct val="50000"/>
              </a:spcBef>
            </a:pPr>
            <a:endParaRPr lang="en-US" dirty="0">
              <a:cs typeface="Times New Roman (Arabic)" pitchFamily="26" charset="0"/>
            </a:endParaRPr>
          </a:p>
        </p:txBody>
      </p:sp>
      <p:sp>
        <p:nvSpPr>
          <p:cNvPr id="25634" name="Text Box 34"/>
          <p:cNvSpPr txBox="1">
            <a:spLocks noChangeArrowheads="1"/>
          </p:cNvSpPr>
          <p:nvPr/>
        </p:nvSpPr>
        <p:spPr bwMode="auto">
          <a:xfrm>
            <a:off x="7656973" y="4121541"/>
            <a:ext cx="1279071" cy="369332"/>
          </a:xfrm>
          <a:prstGeom prst="rect">
            <a:avLst/>
          </a:prstGeom>
          <a:noFill/>
          <a:ln w="9525">
            <a:noFill/>
            <a:miter lim="800000"/>
            <a:headEnd/>
            <a:tailEnd/>
          </a:ln>
          <a:effectLst/>
        </p:spPr>
        <p:txBody>
          <a:bodyPr wrap="square">
            <a:spAutoFit/>
          </a:bodyPr>
          <a:lstStyle/>
          <a:p>
            <a:pPr algn="ctr" rtl="0">
              <a:spcBef>
                <a:spcPct val="50000"/>
              </a:spcBef>
            </a:pPr>
            <a:r>
              <a:rPr lang="en-US" dirty="0">
                <a:cs typeface="Times New Roman (Arabic)" pitchFamily="26" charset="0"/>
              </a:rPr>
              <a:t>No disease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599" y="1176337"/>
            <a:ext cx="50720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ربع نص 1"/>
          <p:cNvSpPr txBox="1"/>
          <p:nvPr/>
        </p:nvSpPr>
        <p:spPr>
          <a:xfrm>
            <a:off x="2772955" y="2856664"/>
            <a:ext cx="1562100" cy="923330"/>
          </a:xfrm>
          <a:prstGeom prst="rect">
            <a:avLst/>
          </a:prstGeom>
          <a:noFill/>
        </p:spPr>
        <p:txBody>
          <a:bodyPr wrap="square" rtlCol="1">
            <a:spAutoFit/>
          </a:bodyPr>
          <a:lstStyle/>
          <a:p>
            <a:pPr algn="ctr" rtl="0"/>
            <a:r>
              <a:rPr lang="en-US" dirty="0" smtClean="0"/>
              <a:t>People    </a:t>
            </a:r>
          </a:p>
          <a:p>
            <a:pPr algn="ctr" rtl="0"/>
            <a:r>
              <a:rPr lang="en-US" dirty="0" smtClean="0"/>
              <a:t>without the disease</a:t>
            </a:r>
            <a:endParaRPr lang="ar-SA" dirty="0"/>
          </a:p>
        </p:txBody>
      </p:sp>
      <p:cxnSp>
        <p:nvCxnSpPr>
          <p:cNvPr id="4" name="رابط كسهم مستقيم 3"/>
          <p:cNvCxnSpPr/>
          <p:nvPr/>
        </p:nvCxnSpPr>
        <p:spPr>
          <a:xfrm flipV="1">
            <a:off x="1855235" y="3267528"/>
            <a:ext cx="758326" cy="362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رابط مستقيم 5"/>
          <p:cNvCxnSpPr>
            <a:stCxn id="25610" idx="3"/>
          </p:cNvCxnSpPr>
          <p:nvPr/>
        </p:nvCxnSpPr>
        <p:spPr>
          <a:xfrm>
            <a:off x="4430305" y="3318329"/>
            <a:ext cx="2393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a:off x="4669630" y="2856664"/>
            <a:ext cx="0" cy="9233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a:off x="4669630" y="2856664"/>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رابط كسهم مستقيم 49"/>
          <p:cNvCxnSpPr/>
          <p:nvPr/>
        </p:nvCxnSpPr>
        <p:spPr>
          <a:xfrm>
            <a:off x="4669630" y="3779994"/>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مستطيل 14"/>
          <p:cNvSpPr/>
          <p:nvPr/>
        </p:nvSpPr>
        <p:spPr>
          <a:xfrm>
            <a:off x="5220072" y="2209800"/>
            <a:ext cx="1485528" cy="832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2" name="مستطيل 51"/>
          <p:cNvSpPr/>
          <p:nvPr/>
        </p:nvSpPr>
        <p:spPr>
          <a:xfrm>
            <a:off x="5188508" y="3473450"/>
            <a:ext cx="1485528" cy="832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7" name="مربع نص 16"/>
          <p:cNvSpPr txBox="1"/>
          <p:nvPr/>
        </p:nvSpPr>
        <p:spPr>
          <a:xfrm>
            <a:off x="5364088" y="2440214"/>
            <a:ext cx="1309948" cy="369332"/>
          </a:xfrm>
          <a:prstGeom prst="rect">
            <a:avLst/>
          </a:prstGeom>
          <a:noFill/>
        </p:spPr>
        <p:txBody>
          <a:bodyPr wrap="square" rtlCol="1">
            <a:spAutoFit/>
          </a:bodyPr>
          <a:lstStyle/>
          <a:p>
            <a:pPr algn="ctr"/>
            <a:r>
              <a:rPr lang="en-US" dirty="0" smtClean="0"/>
              <a:t>Exposed</a:t>
            </a:r>
            <a:endParaRPr lang="ar-SA" dirty="0"/>
          </a:p>
        </p:txBody>
      </p:sp>
      <p:sp>
        <p:nvSpPr>
          <p:cNvPr id="55" name="مربع نص 54"/>
          <p:cNvSpPr txBox="1"/>
          <p:nvPr/>
        </p:nvSpPr>
        <p:spPr>
          <a:xfrm>
            <a:off x="5276298" y="3563034"/>
            <a:ext cx="1309948" cy="646331"/>
          </a:xfrm>
          <a:prstGeom prst="rect">
            <a:avLst/>
          </a:prstGeom>
          <a:noFill/>
        </p:spPr>
        <p:txBody>
          <a:bodyPr wrap="square" rtlCol="1">
            <a:spAutoFit/>
          </a:bodyPr>
          <a:lstStyle/>
          <a:p>
            <a:pPr algn="ctr"/>
            <a:r>
              <a:rPr lang="en-US" dirty="0" smtClean="0"/>
              <a:t>Not exposed</a:t>
            </a:r>
            <a:endParaRPr lang="ar-SA" dirty="0"/>
          </a:p>
        </p:txBody>
      </p:sp>
      <p:cxnSp>
        <p:nvCxnSpPr>
          <p:cNvPr id="56" name="رابط مستقيم 55"/>
          <p:cNvCxnSpPr/>
          <p:nvPr/>
        </p:nvCxnSpPr>
        <p:spPr>
          <a:xfrm>
            <a:off x="6705600" y="2624879"/>
            <a:ext cx="2393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رابط مستقيم 56"/>
          <p:cNvCxnSpPr/>
          <p:nvPr/>
        </p:nvCxnSpPr>
        <p:spPr>
          <a:xfrm>
            <a:off x="6705599" y="3889829"/>
            <a:ext cx="2393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رابط مستقيم 57"/>
          <p:cNvCxnSpPr/>
          <p:nvPr/>
        </p:nvCxnSpPr>
        <p:spPr>
          <a:xfrm>
            <a:off x="6966446" y="3563034"/>
            <a:ext cx="3537" cy="6916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رابط مستقيم 58"/>
          <p:cNvCxnSpPr/>
          <p:nvPr/>
        </p:nvCxnSpPr>
        <p:spPr>
          <a:xfrm>
            <a:off x="6966445" y="2209800"/>
            <a:ext cx="3538" cy="8028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p:nvPr/>
        </p:nvCxnSpPr>
        <p:spPr>
          <a:xfrm>
            <a:off x="6959097" y="2209800"/>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p:nvPr/>
        </p:nvCxnSpPr>
        <p:spPr>
          <a:xfrm>
            <a:off x="6966445" y="3012621"/>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p:nvPr/>
        </p:nvCxnSpPr>
        <p:spPr>
          <a:xfrm>
            <a:off x="6959097" y="3563034"/>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p:nvPr/>
        </p:nvCxnSpPr>
        <p:spPr>
          <a:xfrm>
            <a:off x="6969983" y="4249973"/>
            <a:ext cx="47843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466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US" dirty="0"/>
              <a:t>Framework of a cohort </a:t>
            </a:r>
            <a:r>
              <a:rPr lang="en-US" dirty="0" smtClean="0"/>
              <a:t>study</a:t>
            </a:r>
            <a:r>
              <a:rPr lang="en-US" dirty="0"/>
              <a:t/>
            </a:r>
            <a:br>
              <a:rPr lang="en-US" dirty="0"/>
            </a:br>
            <a:endParaRPr lang="ar-SA" dirty="0"/>
          </a:p>
        </p:txBody>
      </p:sp>
      <p:sp>
        <p:nvSpPr>
          <p:cNvPr id="3" name="Content Placeholder 2"/>
          <p:cNvSpPr>
            <a:spLocks noGrp="1"/>
          </p:cNvSpPr>
          <p:nvPr>
            <p:ph idx="1"/>
          </p:nvPr>
        </p:nvSpPr>
        <p:spPr>
          <a:xfrm>
            <a:off x="457200" y="1268760"/>
            <a:ext cx="8229600" cy="4857403"/>
          </a:xfrm>
        </p:spPr>
        <p:txBody>
          <a:bodyPr>
            <a:normAutofit lnSpcReduction="10000"/>
          </a:bodyPr>
          <a:lstStyle/>
          <a:p>
            <a:pPr algn="l" rtl="0" eaLnBrk="1" hangingPunct="1"/>
            <a:r>
              <a:rPr lang="en-US" dirty="0" smtClean="0"/>
              <a:t>General consideration to be taken:</a:t>
            </a:r>
          </a:p>
          <a:p>
            <a:pPr marL="514350" indent="-514350" algn="l" rtl="0" eaLnBrk="1" hangingPunct="1">
              <a:buFont typeface="+mj-lt"/>
              <a:buAutoNum type="arabicPeriod"/>
            </a:pPr>
            <a:r>
              <a:rPr lang="en-US" dirty="0" smtClean="0"/>
              <a:t>Cohorts must be free from the disease under study.</a:t>
            </a:r>
          </a:p>
          <a:p>
            <a:pPr marL="514350" indent="-514350" algn="l" rtl="0" eaLnBrk="1" hangingPunct="1">
              <a:buFont typeface="+mj-lt"/>
              <a:buAutoNum type="arabicPeriod"/>
            </a:pPr>
            <a:r>
              <a:rPr lang="en-US" dirty="0" smtClean="0"/>
              <a:t>Both groups should be equally susceptible to the disease under study.</a:t>
            </a:r>
          </a:p>
          <a:p>
            <a:pPr marL="514350" indent="-514350" algn="l" rtl="0" eaLnBrk="1" hangingPunct="1">
              <a:buFont typeface="+mj-lt"/>
              <a:buAutoNum type="arabicPeriod"/>
            </a:pPr>
            <a:r>
              <a:rPr lang="en-US" dirty="0" smtClean="0"/>
              <a:t>Both groups should be comparable in all possible variables.</a:t>
            </a:r>
          </a:p>
          <a:p>
            <a:pPr marL="514350" indent="-514350" algn="l" rtl="0" eaLnBrk="1" hangingPunct="1">
              <a:buFont typeface="+mj-lt"/>
              <a:buAutoNum type="arabicPeriod"/>
            </a:pPr>
            <a:r>
              <a:rPr lang="en-US" dirty="0" smtClean="0"/>
              <a:t>Diagnostic &amp;eligibility criteria must be defined beforehand.</a:t>
            </a:r>
          </a:p>
          <a:p>
            <a:pPr algn="l" rtl="0" eaLnBrk="1" hangingPunct="1"/>
            <a:endParaRPr lang="en-US" dirty="0" smtClean="0"/>
          </a:p>
          <a:p>
            <a:endParaRPr lang="en-US" dirty="0"/>
          </a:p>
        </p:txBody>
      </p:sp>
    </p:spTree>
    <p:extLst>
      <p:ext uri="{BB962C8B-B14F-4D97-AF65-F5344CB8AC3E}">
        <p14:creationId xmlns:p14="http://schemas.microsoft.com/office/powerpoint/2010/main" val="3845931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137</TotalTime>
  <Words>1337</Words>
  <Application>Microsoft Office PowerPoint</Application>
  <PresentationFormat>On-screen Show (4:3)</PresentationFormat>
  <Paragraphs>263</Paragraphs>
  <Slides>41</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Times New Roman</vt:lpstr>
      <vt:lpstr>Times New Roman (Arabic)</vt:lpstr>
      <vt:lpstr>Wingdings</vt:lpstr>
      <vt:lpstr>نسق Office</vt:lpstr>
      <vt:lpstr>Epidemiological Study Designs And Measures Of Risks (2)</vt:lpstr>
      <vt:lpstr>Objectives of the Lecture</vt:lpstr>
      <vt:lpstr>PowerPoint Presentation</vt:lpstr>
      <vt:lpstr>Cohort Study </vt:lpstr>
      <vt:lpstr>PowerPoint Presentation</vt:lpstr>
      <vt:lpstr>PowerPoint Presentation</vt:lpstr>
      <vt:lpstr>Design of a Cohort Study</vt:lpstr>
      <vt:lpstr>PowerPoint Presentation</vt:lpstr>
      <vt:lpstr>Framework of a cohort study </vt:lpstr>
      <vt:lpstr>Framework of cohort study</vt:lpstr>
      <vt:lpstr>PowerPoint Presentation</vt:lpstr>
      <vt:lpstr>PowerPoint Presentation</vt:lpstr>
      <vt:lpstr>PowerPoint Presentation</vt:lpstr>
      <vt:lpstr>PowerPoint Presentation</vt:lpstr>
      <vt:lpstr>PowerPoint Presentation</vt:lpstr>
      <vt:lpstr>Analysis of cohort</vt:lpstr>
      <vt:lpstr>PowerPoint Presentation</vt:lpstr>
      <vt:lpstr>PowerPoint Presentation</vt:lpstr>
      <vt:lpstr>PowerPoint Presentation</vt:lpstr>
      <vt:lpstr>PowerPoint Presentation</vt:lpstr>
      <vt:lpstr>PowerPoint Presentation</vt:lpstr>
      <vt:lpstr>Differences between cohort &amp; case – control studies: </vt:lpstr>
      <vt:lpstr>PowerPoint Presentation</vt:lpstr>
      <vt:lpstr>Experimental  Study Designs</vt:lpstr>
      <vt:lpstr>1) RANDOMIZED CONTROLLED TRIALS</vt:lpstr>
      <vt:lpstr>Features of Randomized control trials  </vt:lpstr>
      <vt:lpstr>steps </vt:lpstr>
      <vt:lpstr>RANDOMIZATION</vt:lpstr>
      <vt:lpstr>RANDOMIZATION</vt:lpstr>
      <vt:lpstr>MANIPULATION</vt:lpstr>
      <vt:lpstr>FOLLOW UP</vt:lpstr>
      <vt:lpstr>ASSESSMENT</vt:lpstr>
      <vt:lpstr>PowerPoint Presentation</vt:lpstr>
      <vt:lpstr>2- Non-randomized trials</vt:lpstr>
      <vt:lpstr>a. QUASI-EXPERIMENTAL STUDY DESIGNS</vt:lpstr>
      <vt:lpstr>Blinding.  </vt:lpstr>
      <vt:lpstr>PowerPoint Presentation</vt:lpstr>
      <vt:lpstr>DISADVANTAGES OF EXPERIMENTAL STUDIES </vt:lpstr>
      <vt:lpstr>Summary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Epidemiological Study Designs And Measures Of Risks (2)</dc:title>
  <dc:creator>MAx</dc:creator>
  <cp:lastModifiedBy>خالد التهامي مدني</cp:lastModifiedBy>
  <cp:revision>24</cp:revision>
  <dcterms:created xsi:type="dcterms:W3CDTF">2013-09-15T18:12:47Z</dcterms:created>
  <dcterms:modified xsi:type="dcterms:W3CDTF">2014-09-15T14:55:51Z</dcterms:modified>
</cp:coreProperties>
</file>