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1" d="100"/>
          <a:sy n="71" d="100"/>
        </p:scale>
        <p:origin x="60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244B0F-4512-4F1B-A491-ADECC56E2A87}"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6943F-94AD-48AA-94AD-606C325B6D63}" type="slidenum">
              <a:rPr lang="en-US" smtClean="0"/>
              <a:t>‹#›</a:t>
            </a:fld>
            <a:endParaRPr lang="en-US"/>
          </a:p>
        </p:txBody>
      </p:sp>
    </p:spTree>
    <p:extLst>
      <p:ext uri="{BB962C8B-B14F-4D97-AF65-F5344CB8AC3E}">
        <p14:creationId xmlns:p14="http://schemas.microsoft.com/office/powerpoint/2010/main" val="49707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244B0F-4512-4F1B-A491-ADECC56E2A87}"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6943F-94AD-48AA-94AD-606C325B6D63}" type="slidenum">
              <a:rPr lang="en-US" smtClean="0"/>
              <a:t>‹#›</a:t>
            </a:fld>
            <a:endParaRPr lang="en-US"/>
          </a:p>
        </p:txBody>
      </p:sp>
    </p:spTree>
    <p:extLst>
      <p:ext uri="{BB962C8B-B14F-4D97-AF65-F5344CB8AC3E}">
        <p14:creationId xmlns:p14="http://schemas.microsoft.com/office/powerpoint/2010/main" val="4212935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244B0F-4512-4F1B-A491-ADECC56E2A87}"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6943F-94AD-48AA-94AD-606C325B6D63}" type="slidenum">
              <a:rPr lang="en-US" smtClean="0"/>
              <a:t>‹#›</a:t>
            </a:fld>
            <a:endParaRPr lang="en-US"/>
          </a:p>
        </p:txBody>
      </p:sp>
    </p:spTree>
    <p:extLst>
      <p:ext uri="{BB962C8B-B14F-4D97-AF65-F5344CB8AC3E}">
        <p14:creationId xmlns:p14="http://schemas.microsoft.com/office/powerpoint/2010/main" val="3313489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6244B0F-4512-4F1B-A491-ADECC56E2A87}"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6943F-94AD-48AA-94AD-606C325B6D63}" type="slidenum">
              <a:rPr lang="en-US" smtClean="0"/>
              <a:t>‹#›</a:t>
            </a:fld>
            <a:endParaRPr lang="en-US"/>
          </a:p>
        </p:txBody>
      </p:sp>
    </p:spTree>
    <p:extLst>
      <p:ext uri="{BB962C8B-B14F-4D97-AF65-F5344CB8AC3E}">
        <p14:creationId xmlns:p14="http://schemas.microsoft.com/office/powerpoint/2010/main" val="3213300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244B0F-4512-4F1B-A491-ADECC56E2A87}"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86943F-94AD-48AA-94AD-606C325B6D63}" type="slidenum">
              <a:rPr lang="en-US" smtClean="0"/>
              <a:t>‹#›</a:t>
            </a:fld>
            <a:endParaRPr lang="en-US"/>
          </a:p>
        </p:txBody>
      </p:sp>
    </p:spTree>
    <p:extLst>
      <p:ext uri="{BB962C8B-B14F-4D97-AF65-F5344CB8AC3E}">
        <p14:creationId xmlns:p14="http://schemas.microsoft.com/office/powerpoint/2010/main" val="3458448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6244B0F-4512-4F1B-A491-ADECC56E2A87}"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86943F-94AD-48AA-94AD-606C325B6D63}" type="slidenum">
              <a:rPr lang="en-US" smtClean="0"/>
              <a:t>‹#›</a:t>
            </a:fld>
            <a:endParaRPr lang="en-US"/>
          </a:p>
        </p:txBody>
      </p:sp>
    </p:spTree>
    <p:extLst>
      <p:ext uri="{BB962C8B-B14F-4D97-AF65-F5344CB8AC3E}">
        <p14:creationId xmlns:p14="http://schemas.microsoft.com/office/powerpoint/2010/main" val="2704027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244B0F-4512-4F1B-A491-ADECC56E2A87}" type="datetimeFigureOut">
              <a:rPr lang="en-US" smtClean="0"/>
              <a:t>4/8/2015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86943F-94AD-48AA-94AD-606C325B6D63}" type="slidenum">
              <a:rPr lang="en-US" smtClean="0"/>
              <a:t>‹#›</a:t>
            </a:fld>
            <a:endParaRPr lang="en-US"/>
          </a:p>
        </p:txBody>
      </p:sp>
    </p:spTree>
    <p:extLst>
      <p:ext uri="{BB962C8B-B14F-4D97-AF65-F5344CB8AC3E}">
        <p14:creationId xmlns:p14="http://schemas.microsoft.com/office/powerpoint/2010/main" val="307985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6244B0F-4512-4F1B-A491-ADECC56E2A87}" type="datetimeFigureOut">
              <a:rPr lang="en-US" smtClean="0"/>
              <a:t>4/8/2015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86943F-94AD-48AA-94AD-606C325B6D63}" type="slidenum">
              <a:rPr lang="en-US" smtClean="0"/>
              <a:t>‹#›</a:t>
            </a:fld>
            <a:endParaRPr lang="en-US"/>
          </a:p>
        </p:txBody>
      </p:sp>
    </p:spTree>
    <p:extLst>
      <p:ext uri="{BB962C8B-B14F-4D97-AF65-F5344CB8AC3E}">
        <p14:creationId xmlns:p14="http://schemas.microsoft.com/office/powerpoint/2010/main" val="730967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244B0F-4512-4F1B-A491-ADECC56E2A87}" type="datetimeFigureOut">
              <a:rPr lang="en-US" smtClean="0"/>
              <a:t>4/8/2015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86943F-94AD-48AA-94AD-606C325B6D63}" type="slidenum">
              <a:rPr lang="en-US" smtClean="0"/>
              <a:t>‹#›</a:t>
            </a:fld>
            <a:endParaRPr lang="en-US"/>
          </a:p>
        </p:txBody>
      </p:sp>
    </p:spTree>
    <p:extLst>
      <p:ext uri="{BB962C8B-B14F-4D97-AF65-F5344CB8AC3E}">
        <p14:creationId xmlns:p14="http://schemas.microsoft.com/office/powerpoint/2010/main" val="266297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244B0F-4512-4F1B-A491-ADECC56E2A87}"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86943F-94AD-48AA-94AD-606C325B6D63}" type="slidenum">
              <a:rPr lang="en-US" smtClean="0"/>
              <a:t>‹#›</a:t>
            </a:fld>
            <a:endParaRPr lang="en-US"/>
          </a:p>
        </p:txBody>
      </p:sp>
    </p:spTree>
    <p:extLst>
      <p:ext uri="{BB962C8B-B14F-4D97-AF65-F5344CB8AC3E}">
        <p14:creationId xmlns:p14="http://schemas.microsoft.com/office/powerpoint/2010/main" val="316845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244B0F-4512-4F1B-A491-ADECC56E2A87}"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86943F-94AD-48AA-94AD-606C325B6D63}" type="slidenum">
              <a:rPr lang="en-US" smtClean="0"/>
              <a:t>‹#›</a:t>
            </a:fld>
            <a:endParaRPr lang="en-US"/>
          </a:p>
        </p:txBody>
      </p:sp>
    </p:spTree>
    <p:extLst>
      <p:ext uri="{BB962C8B-B14F-4D97-AF65-F5344CB8AC3E}">
        <p14:creationId xmlns:p14="http://schemas.microsoft.com/office/powerpoint/2010/main" val="3993008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244B0F-4512-4F1B-A491-ADECC56E2A87}" type="datetimeFigureOut">
              <a:rPr lang="en-US" smtClean="0"/>
              <a:t>4/8/2015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86943F-94AD-48AA-94AD-606C325B6D63}" type="slidenum">
              <a:rPr lang="en-US" smtClean="0"/>
              <a:t>‹#›</a:t>
            </a:fld>
            <a:endParaRPr lang="en-US"/>
          </a:p>
        </p:txBody>
      </p:sp>
    </p:spTree>
    <p:extLst>
      <p:ext uri="{BB962C8B-B14F-4D97-AF65-F5344CB8AC3E}">
        <p14:creationId xmlns:p14="http://schemas.microsoft.com/office/powerpoint/2010/main" val="19178357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03495" y="1503071"/>
            <a:ext cx="6096000" cy="4247317"/>
          </a:xfrm>
          <a:prstGeom prst="rect">
            <a:avLst/>
          </a:prstGeom>
        </p:spPr>
        <p:txBody>
          <a:bodyPr>
            <a:spAutoFit/>
          </a:bodyPr>
          <a:lstStyle/>
          <a:p>
            <a:r>
              <a:rPr lang="en-US" b="1" dirty="0" smtClean="0">
                <a:effectLst/>
                <a:latin typeface="Times New Roman" panose="02020603050405020304" pitchFamily="18" charset="0"/>
                <a:ea typeface="Times New Roman" panose="02020603050405020304" pitchFamily="18" charset="0"/>
              </a:rPr>
              <a:t>Enriching the Content and Developing the Deanship of Library Affairs' Gate</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This project aims to manage and give access to knowledge in the deanship. The project also includes automating all search transactions and retrieval of electronic materials and documents acquired such as library catalogues, containers, pages and websites and forums of colleges and deanships, curriculum catalogs        , databases and electronic journals, other libraries catalogues, websites, blogs and selected forums, and all other information objects such as documents, photographs, maps, video and audio recordings and debates, whether those that are created by the deanship employees or provided by external authority.</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The followings are required functions we hope to implement in the electronic gate of Deanship: -</a:t>
            </a:r>
            <a:endParaRPr lang="en-US" sz="2400" dirty="0" smtClean="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16505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1859340"/>
            <a:ext cx="6096000" cy="3139321"/>
          </a:xfrm>
          <a:prstGeom prst="rect">
            <a:avLst/>
          </a:prstGeom>
        </p:spPr>
        <p:txBody>
          <a:bodyPr>
            <a:spAutoFit/>
          </a:bodyPr>
          <a:lstStyle/>
          <a:p>
            <a:r>
              <a:rPr lang="en-US" b="1" dirty="0" smtClean="0">
                <a:effectLst/>
                <a:latin typeface="Times New Roman" panose="02020603050405020304" pitchFamily="18" charset="0"/>
                <a:ea typeface="Times New Roman" panose="02020603050405020304" pitchFamily="18" charset="0"/>
              </a:rPr>
              <a:t>• Discovery Portal in the Comprehensive Applied sense</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 Constructing a comprehensive metadata container for library</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 Building curriculums and linking them with library resources</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 Providing all library services through the portal</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 Providing all means of education, training and briefing through the portal</a:t>
            </a:r>
            <a:endParaRPr lang="en-US" sz="2400" dirty="0" smtClean="0">
              <a:effectLst/>
              <a:latin typeface="Times New Roman" panose="02020603050405020304" pitchFamily="18" charset="0"/>
              <a:ea typeface="Times New Roman" panose="02020603050405020304" pitchFamily="18" charset="0"/>
            </a:endParaRPr>
          </a:p>
          <a:p>
            <a:r>
              <a:rPr lang="en-US" b="1" dirty="0" smtClean="0">
                <a:effectLst/>
                <a:latin typeface="Times New Roman" panose="02020603050405020304" pitchFamily="18" charset="0"/>
                <a:ea typeface="Times New Roman" panose="02020603050405020304" pitchFamily="18" charset="0"/>
              </a:rPr>
              <a:t>• Managing a unified access through the portal</a:t>
            </a:r>
            <a:endParaRPr lang="en-US" sz="2400" dirty="0" smtClean="0">
              <a:effectLst/>
              <a:latin typeface="Times New Roman" panose="02020603050405020304" pitchFamily="18" charset="0"/>
              <a:ea typeface="Times New Roman" panose="02020603050405020304" pitchFamily="18" charset="0"/>
            </a:endParaRPr>
          </a:p>
          <a:p>
            <a:r>
              <a:rPr lang="en-US" b="1" smtClean="0">
                <a:effectLst/>
                <a:latin typeface="Times New Roman" panose="02020603050405020304" pitchFamily="18" charset="0"/>
                <a:ea typeface="Times New Roman" panose="02020603050405020304" pitchFamily="18" charset="0"/>
              </a:rPr>
              <a:t>• Customizing the portal interface with libraries users favorites</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023379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124</Words>
  <Application>Microsoft Office PowerPoint</Application>
  <PresentationFormat>Widescreen</PresentationFormat>
  <Paragraphs>10</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cp:revision>
  <dcterms:created xsi:type="dcterms:W3CDTF">2015-04-08T13:08:07Z</dcterms:created>
  <dcterms:modified xsi:type="dcterms:W3CDTF">2015-04-08T13:08:28Z</dcterms:modified>
</cp:coreProperties>
</file>