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6522D7-1C07-4266-AFA2-5AA3AFDFD606}" type="datetimeFigureOut">
              <a:rPr lang="fr-FR" smtClean="0"/>
              <a:pPr/>
              <a:t>10/04/2015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17B73-C50A-43BB-B366-F92C45895AF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251520" y="2917975"/>
            <a:ext cx="860444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t"/>
            <a:endParaRPr lang="fr-FR" sz="1200" dirty="0" smtClean="0"/>
          </a:p>
          <a:p>
            <a:pPr fontAlgn="t"/>
            <a:r>
              <a:rPr lang="fr-FR" sz="1200" dirty="0" smtClean="0"/>
              <a:t> </a:t>
            </a:r>
          </a:p>
          <a:p>
            <a:pPr fontAlgn="t"/>
            <a:r>
              <a:rPr lang="fr-FR" sz="1200" b="1" dirty="0" smtClean="0"/>
              <a:t> </a:t>
            </a:r>
          </a:p>
          <a:p>
            <a:pPr rtl="1"/>
            <a:r>
              <a:rPr lang="en-US" sz="1200" dirty="0" smtClean="0"/>
              <a:t> </a:t>
            </a:r>
            <a:endParaRPr lang="fr-FR" sz="1200" dirty="0"/>
          </a:p>
        </p:txBody>
      </p:sp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971600" y="1336317"/>
            <a:ext cx="7632848" cy="433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ea typeface="Times New Roman" pitchFamily="18" charset="0"/>
                <a:cs typeface="Lucida Sans Unicode" pitchFamily="34" charset="0"/>
              </a:rPr>
              <a:t>Module Description                                                       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The course aims at introducing students to and training them in reading strategies and skills. It will address the following skills and strategies: mechanics of reading, reading techniques (elementary skimming and scanning), vocabulary skills (use of contextual, syntactic, and morphological clues to improve vocabulary comprehension) and extracting general information.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ea typeface="Times New Roman" pitchFamily="18" charset="0"/>
                <a:cs typeface="Lucida Sans Unicode" pitchFamily="34" charset="0"/>
              </a:rPr>
              <a:t>Module Aims</a:t>
            </a:r>
            <a:endParaRPr kumimoji="0" lang="fr-FR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ea typeface="Times New Roman" pitchFamily="18" charset="0"/>
                <a:cs typeface="Lucida Sans Unicode" pitchFamily="34" charset="0"/>
              </a:rPr>
              <a:t>By the end of this course, students should be able to: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ea typeface="Times New Roman" pitchFamily="18" charset="0"/>
                <a:cs typeface="Lucida Sans Unicode" pitchFamily="34" charset="0"/>
              </a:rPr>
              <a:t>1. Answer relevant comprehension questions on any given text.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ea typeface="Times New Roman" pitchFamily="18" charset="0"/>
                <a:cs typeface="Lucida Sans Unicode" pitchFamily="34" charset="0"/>
              </a:rPr>
              <a:t>2. Apply different reading techniques: elementary skimming and scanning.</a:t>
            </a:r>
            <a:endParaRPr kumimoji="0" lang="fr-F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Lucida Sans Unicode" pitchFamily="34" charset="0"/>
                <a:ea typeface="Times New Roman" pitchFamily="18" charset="0"/>
                <a:cs typeface="Lucida Sans Unicode" pitchFamily="34" charset="0"/>
              </a:rPr>
              <a:t>3. Use contextual, syntactic, and morphological clues to guess the meaning of new vocabulary and to extract general meaning.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1523</TotalTime>
  <Words>2</Words>
  <Application>Microsoft Office PowerPoint</Application>
  <PresentationFormat>Affichage à l'écran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pc</dc:creator>
  <cp:lastModifiedBy>pc</cp:lastModifiedBy>
  <cp:revision>26</cp:revision>
  <dcterms:created xsi:type="dcterms:W3CDTF">2015-04-10T09:16:03Z</dcterms:created>
  <dcterms:modified xsi:type="dcterms:W3CDTF">2015-04-11T13:00:54Z</dcterms:modified>
</cp:coreProperties>
</file>