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FEB5B-211E-4953-B88D-36F9B16ACA32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7AEE-143E-45B6-870A-09A667F36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FEB5B-211E-4953-B88D-36F9B16ACA32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7AEE-143E-45B6-870A-09A667F36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20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FEB5B-211E-4953-B88D-36F9B16ACA32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7AEE-143E-45B6-870A-09A667F36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5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FEB5B-211E-4953-B88D-36F9B16ACA32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7AEE-143E-45B6-870A-09A667F36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28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FEB5B-211E-4953-B88D-36F9B16ACA32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7AEE-143E-45B6-870A-09A667F36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6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FEB5B-211E-4953-B88D-36F9B16ACA32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7AEE-143E-45B6-870A-09A667F36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60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FEB5B-211E-4953-B88D-36F9B16ACA32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7AEE-143E-45B6-870A-09A667F36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42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FEB5B-211E-4953-B88D-36F9B16ACA32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7AEE-143E-45B6-870A-09A667F36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87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FEB5B-211E-4953-B88D-36F9B16ACA32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7AEE-143E-45B6-870A-09A667F36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4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FEB5B-211E-4953-B88D-36F9B16ACA32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7AEE-143E-45B6-870A-09A667F36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92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FEB5B-211E-4953-B88D-36F9B16ACA32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37AEE-143E-45B6-870A-09A667F36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3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FEB5B-211E-4953-B88D-36F9B16ACA32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37AEE-143E-45B6-870A-09A667F36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a/mu.edu.sa/spreadsheet/viewform?formkey=dHE3LU1neWhJVHU0bGRJem05ZDJqTHc6MQ" TargetMode="External"/><Relationship Id="rId7" Type="http://schemas.openxmlformats.org/officeDocument/2006/relationships/hyperlink" Target="http://mu.edu.sa/sites/default/files/%20%D8%A7%D9%84%D8%A5%D8%A8%D9%84%D8%A7%D8%BA%20%D8%B9%D9%86%20%D8%AA%D8%B9%D8%B7%D9%84%20%D9%82%D8%A7%D8%B9%D8%AF%D8%A9%20%D9%85%D8%B9%D9%84%D9%88%D9%85%D8%A7%D8%AA.doc" TargetMode="External"/><Relationship Id="rId2" Type="http://schemas.openxmlformats.org/officeDocument/2006/relationships/hyperlink" Target="https://docs.google.com/a/mu.edu.sa/spreadsheet/viewform?formkey=dFIzeVlyZWRfRkxwel85NDJhdU9iV0E6MQ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google.com/a/mu.edu.sa/spreadsheet/viewform?formkey=dGFFeWNPYWY3NW9jSVNMbEsweTZlMUE6MQ" TargetMode="External"/><Relationship Id="rId5" Type="http://schemas.openxmlformats.org/officeDocument/2006/relationships/hyperlink" Target="http://mu.edu.sa/sites/default/files/ctools/%20%D8%AE%D8%B1%D9%88%D8%AC%20%D9%85%D8%B1%D8%AC%D8%B9.doc" TargetMode="External"/><Relationship Id="rId4" Type="http://schemas.openxmlformats.org/officeDocument/2006/relationships/hyperlink" Target="http://mu.edu.sa/sites/default/files/ctools/%20%D8%A8%D8%B7%D8%A7%D9%82%D8%A9%20%D8%B9%D8%B6%D9%88%D9%8A%D8%A9.do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u.edu.sa/sites/default/files/%20%D8%A7%D9%84%D8%A7%D8%B4%D8%AA%D8%B1%D8%A7%D9%83%20%D8%A8%D8%AE%D8%AF%D9%85%D8%A9%20%D8%A7%D9%84%D8%A8%D8%AB%20%D8%A7%D9%84%D8%A7%D9%86%D8%AA%D9%82%D8%A7%D8%A6%D9%8A%20%D9%84%D9%84%D9%85%D8%B9%D9%84%D9%88%D9%85%D8%A7%D8%AA.doc" TargetMode="External"/><Relationship Id="rId2" Type="http://schemas.openxmlformats.org/officeDocument/2006/relationships/hyperlink" Target="http://mu.edu.sa/sites/default/files/%20%D8%A7%D9%84%D8%A7%D8%B4%D8%AA%D8%B1%D8%A7%D9%83%20%D8%A8%D8%AE%D8%AF%D9%85%D8%A9%20%D8%A7%D9%84%D8%A5%D8%AD%D8%A7%D8%B7%D8%A9%20%D8%A7%D9%84%D8%AC%D8%A7%D8%B1%D9%8A%D8%A9%20%D8%A7%D9%84%D8%B9%D8%A7%D9%85%D8%A9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u.edu.sa/sites/default/files/%20%D9%85%D9%82%D8%AA%D8%B1%D8%AD%D8%A7%D8%AA%20%D8%B2%D8%A7%D8%A6%D8%B1%20%D9%84%D9%84%D9%85%D9%83%D8%AA%D8%A8%D8%A9.doc" TargetMode="External"/><Relationship Id="rId5" Type="http://schemas.openxmlformats.org/officeDocument/2006/relationships/hyperlink" Target="http://mu.edu.sa/sites/default/files/%20%D8%B7%D9%84%D8%A8%20%D9%82%D8%A7%D8%B9%D8%AF%D8%A9%20%D8%A8%D9%8A%D8%A7%D9%86%D8%A7%D8%AA%20%D8%A7%D9%84%D9%83%D8%AA%D8%B1%D9%88%D9%86%D9%8A%D8%A9.doc" TargetMode="External"/><Relationship Id="rId4" Type="http://schemas.openxmlformats.org/officeDocument/2006/relationships/hyperlink" Target="http://mu.edu.sa/sites/default/files/%20%D8%AA%D9%82%D9%8A%D9%8A%D9%85%20%D9%82%D8%A7%D8%B9%D8%AF%D8%A9%20%D8%A8%D9%8A%D8%A7%D9%86%D8%A7%D8%AA%20%D8%AA%D8%AC%D8%B1%D9%8A%D8%A8%D9%8A%D8%A9%20%D9%85%D9%86%20%D9%82%D8%A8%D9%84%20%D8%A7%D9%84%D9%85%D8%B3%D8%AA%D9%81%D9%8A%D8%AF%D9%8A%D9%86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15235" y="980049"/>
            <a:ext cx="6096000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Electronic forms to obtain the services of Dean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 a nomination form, electronic patrol in the Consolidated University Libraries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 a nomination form book in the libraries of the University of Consolidated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 Request membership card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 exit permit reference / Thesis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 run for model training courses on the use of electronic databases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7"/>
              </a:rPr>
              <a:t> crash reporting form database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04583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1582341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 Subscription Form Current Awareness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 </a:t>
            </a:r>
            <a:r>
              <a:rPr lang="en-US" sz="2400" u="none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‫</a:t>
            </a:r>
            <a:r>
              <a:rPr lang="en-US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 Subscription Form selective transmission of information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 scientific production model for faculty members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 evaluation model experimental data base by the beneficiaries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/>
            <a:r>
              <a:rPr lang="en-US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 Form an electronic database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4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b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 model visits proposals for library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455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2015-04-08T13:04:03Z</dcterms:created>
  <dcterms:modified xsi:type="dcterms:W3CDTF">2015-04-08T13:04:59Z</dcterms:modified>
</cp:coreProperties>
</file>