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2374-A682-422F-A09D-EA2DB607403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812C-8631-4894-B618-6A5FA7381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03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2374-A682-422F-A09D-EA2DB607403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812C-8631-4894-B618-6A5FA7381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88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2374-A682-422F-A09D-EA2DB607403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812C-8631-4894-B618-6A5FA7381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5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2374-A682-422F-A09D-EA2DB607403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812C-8631-4894-B618-6A5FA7381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2374-A682-422F-A09D-EA2DB607403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812C-8631-4894-B618-6A5FA7381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926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2374-A682-422F-A09D-EA2DB607403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812C-8631-4894-B618-6A5FA7381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046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2374-A682-422F-A09D-EA2DB607403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812C-8631-4894-B618-6A5FA7381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7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2374-A682-422F-A09D-EA2DB607403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812C-8631-4894-B618-6A5FA7381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2374-A682-422F-A09D-EA2DB607403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812C-8631-4894-B618-6A5FA7381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49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2374-A682-422F-A09D-EA2DB607403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812C-8631-4894-B618-6A5FA7381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22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2374-A682-422F-A09D-EA2DB607403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812C-8631-4894-B618-6A5FA7381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85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62374-A682-422F-A09D-EA2DB607403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5812C-8631-4894-B618-6A5FA7381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14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dl.edu.sa/SDLPortal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 descr="http://mu.edu.sa/sites/default/files/16-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596" y="801678"/>
            <a:ext cx="3695700" cy="369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756647" y="5057010"/>
            <a:ext cx="644759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Refer to deanship of libraries affairs in the new university building if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you want to get a printout 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http://sdl.edu.sa/SDLPortal/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756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2015-04-08T13:06:09Z</dcterms:created>
  <dcterms:modified xsi:type="dcterms:W3CDTF">2015-04-08T13:07:08Z</dcterms:modified>
</cp:coreProperties>
</file>