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03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78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7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2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46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49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22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8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62374-A682-422F-A09D-EA2DB607403E}" type="datetimeFigureOut">
              <a:rPr lang="en-US" smtClean="0"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5812C-8631-4894-B618-6A5FA7381E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4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dl.edu.sa/SDLPortal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http://mu.edu.sa/sites/default/files/16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596" y="801678"/>
            <a:ext cx="36957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56647" y="5057010"/>
            <a:ext cx="64475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Refer to deanship of libraries affairs in the new university building if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5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you want to get a printout 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http://sdl.edu.sa/SDLPortal/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?</a:t>
            </a:r>
            <a:endParaRPr kumimoji="0" lang="en-US" alt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756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2015-04-08T13:06:09Z</dcterms:created>
  <dcterms:modified xsi:type="dcterms:W3CDTF">2015-04-08T13:07:08Z</dcterms:modified>
</cp:coreProperties>
</file>