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6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9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6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1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2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2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0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3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6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4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75133-0105-4BA0-8852-6AC68772FE37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E0354-00B7-4B9D-855C-F7C1747B0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6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09600" y="609600"/>
            <a:ext cx="7848600" cy="5867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673" y="304800"/>
            <a:ext cx="5227955" cy="633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091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699" y="228600"/>
            <a:ext cx="4168202" cy="589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437548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2015-04-09T06:59:31Z</dcterms:created>
  <dcterms:modified xsi:type="dcterms:W3CDTF">2015-04-09T07:00:38Z</dcterms:modified>
</cp:coreProperties>
</file>