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890023"/>
            <a:ext cx="7632848"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Course Description</a:t>
            </a:r>
            <a:endParaRPr lang="en-US" sz="1400" dirty="0" smtClean="0"/>
          </a:p>
          <a:p>
            <a:pPr fontAlgn="base"/>
            <a:r>
              <a:rPr lang="en-US" sz="1400" dirty="0" smtClean="0"/>
              <a:t>This third course of translation aims at training students to translate different advanced Arabic passages to proper English. It focuses on training students to translate various passages that vary in content, length, language, genre and so on. It teaches students how to use the dictionary skillfully and properly while practicing a wise time management.</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Students should be able to Students should be able to: </a:t>
            </a:r>
          </a:p>
          <a:p>
            <a:pPr fontAlgn="base"/>
            <a:r>
              <a:rPr lang="en-US" sz="1400" dirty="0" smtClean="0"/>
              <a:t>Identify a variety of language teaching methods and their underlying principles.</a:t>
            </a:r>
          </a:p>
          <a:p>
            <a:pPr fontAlgn="base"/>
            <a:r>
              <a:rPr lang="en-US" sz="1400" dirty="0" smtClean="0"/>
              <a:t>Explain the basic principles of the various teaching methods presented in the course</a:t>
            </a:r>
          </a:p>
          <a:p>
            <a:pPr fontAlgn="base"/>
            <a:r>
              <a:rPr lang="en-US" sz="1400" dirty="0" smtClean="0"/>
              <a:t>Apply the techniques presented.</a:t>
            </a:r>
          </a:p>
          <a:p>
            <a:pPr fontAlgn="base"/>
            <a:r>
              <a:rPr lang="en-US" sz="1400" dirty="0" smtClean="0"/>
              <a:t>Develop their own criteria to judge which techniques to use in a given situation</a:t>
            </a:r>
          </a:p>
          <a:p>
            <a:pPr fontAlgn="base"/>
            <a:r>
              <a:rPr lang="en-US" sz="1400" dirty="0" smtClean="0"/>
              <a:t>Apply different techniques to the four language skills.</a:t>
            </a:r>
          </a:p>
          <a:p>
            <a:pPr fontAlgn="base"/>
            <a:r>
              <a:rPr lang="en-US" sz="1400" dirty="0" smtClean="0"/>
              <a:t>Identify and use CALL computer assisted language learning techniques.</a:t>
            </a:r>
          </a:p>
          <a:p>
            <a:pPr fontAlgn="base"/>
            <a:r>
              <a:rPr lang="en-US" sz="1400" dirty="0" smtClean="0"/>
              <a:t/>
            </a:r>
            <a:br>
              <a:rPr lang="en-US" sz="1400" dirty="0" smtClean="0"/>
            </a:br>
            <a:endParaRPr lang="en-US" sz="1400" dirty="0" smtClean="0"/>
          </a:p>
          <a:p>
            <a:pPr fontAlgn="base"/>
            <a:r>
              <a:rPr lang="en-US" sz="1400" b="1" dirty="0" smtClean="0"/>
              <a:t>Learning Outcomes</a:t>
            </a:r>
            <a:endParaRPr lang="en-US" sz="1400" dirty="0" smtClean="0"/>
          </a:p>
          <a:p>
            <a:pPr fontAlgn="base"/>
            <a:r>
              <a:rPr lang="en-US" sz="1400" dirty="0" smtClean="0"/>
              <a:t>Students will differentiate between the semantic and linguistic elements of English and Arabic.</a:t>
            </a:r>
          </a:p>
          <a:p>
            <a:pPr fontAlgn="base"/>
            <a:r>
              <a:rPr lang="en-US" sz="1400" dirty="0" smtClean="0"/>
              <a:t> Students will translate from Arabic into proper English (form and structure)</a:t>
            </a:r>
            <a:br>
              <a:rPr lang="en-US" sz="1400" dirty="0" smtClean="0"/>
            </a:br>
            <a:endParaRPr lang="en-US" sz="1400" dirty="0" smtClean="0"/>
          </a:p>
          <a:p>
            <a:pPr fontAlgn="base"/>
            <a:r>
              <a:rPr lang="en-US" sz="1400" smtClean="0"/>
              <a:t>Students will translate from English into proper Arabic (form and structure)</a:t>
            </a:r>
          </a:p>
          <a:p>
            <a:pPr fontAlgn="base"/>
            <a:endParaRPr lang="en-US"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2713</TotalTime>
  <Words>62</Words>
  <Application>Microsoft Office PowerPoint</Application>
  <PresentationFormat>Affichage à l'écran (4:3)</PresentationFormat>
  <Paragraphs>20</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44</cp:revision>
  <dcterms:created xsi:type="dcterms:W3CDTF">2015-04-10T09:16:03Z</dcterms:created>
  <dcterms:modified xsi:type="dcterms:W3CDTF">2015-04-13T10:15:02Z</dcterms:modified>
</cp:coreProperties>
</file>