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1520" y="2917975"/>
            <a:ext cx="86044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/>
            <a:endParaRPr lang="fr-FR" sz="1200" dirty="0" smtClean="0"/>
          </a:p>
          <a:p>
            <a:pPr fontAlgn="t"/>
            <a:r>
              <a:rPr lang="fr-FR" sz="1200" dirty="0" smtClean="0"/>
              <a:t> </a:t>
            </a:r>
          </a:p>
          <a:p>
            <a:pPr fontAlgn="t"/>
            <a:r>
              <a:rPr lang="fr-FR" sz="1200" b="1" dirty="0" smtClean="0"/>
              <a:t> </a:t>
            </a:r>
          </a:p>
          <a:p>
            <a:pPr rtl="1"/>
            <a:r>
              <a:rPr lang="en-US" sz="1200" dirty="0" smtClean="0"/>
              <a:t> </a:t>
            </a:r>
            <a:endParaRPr lang="fr-FR" sz="1200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822957"/>
            <a:ext cx="889248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en-US" sz="1200" b="1" dirty="0" smtClean="0"/>
              <a:t/>
            </a:r>
            <a:br>
              <a:rPr lang="en-US" sz="1200" b="1" dirty="0" smtClean="0"/>
            </a:br>
            <a:r>
              <a:rPr lang="en-US" sz="1200" b="1" dirty="0" smtClean="0"/>
              <a:t>Course Description</a:t>
            </a:r>
          </a:p>
          <a:p>
            <a:pPr fontAlgn="base"/>
            <a:r>
              <a:rPr lang="en-US" sz="1200" dirty="0" smtClean="0"/>
              <a:t>This course trains the students to distinguish between correct and incorrect </a:t>
            </a:r>
            <a:r>
              <a:rPr lang="en-US" sz="1200" b="1" dirty="0" smtClean="0"/>
              <a:t>pronunciation of the English sounds, before proceeding to develop their pronunciation</a:t>
            </a:r>
            <a:endParaRPr lang="en-US" sz="1200" dirty="0" smtClean="0"/>
          </a:p>
          <a:p>
            <a:pPr fontAlgn="base"/>
            <a:r>
              <a:rPr lang="en-US" sz="1200" dirty="0" smtClean="0"/>
              <a:t>skills.  The course deals with vowels, consonants, accentuation and rhythm, and intonation. The recorded drills form an integral part of the course.</a:t>
            </a:r>
            <a:br>
              <a:rPr lang="en-US" sz="1200" dirty="0" smtClean="0"/>
            </a:br>
            <a:endParaRPr lang="en-US" sz="1200" dirty="0" smtClean="0"/>
          </a:p>
          <a:p>
            <a:pPr fontAlgn="base"/>
            <a:r>
              <a:rPr lang="en-US" sz="1200" dirty="0" smtClean="0"/>
              <a:t/>
            </a:r>
            <a:br>
              <a:rPr lang="en-US" sz="1200" dirty="0" smtClean="0"/>
            </a:br>
            <a:endParaRPr lang="en-US" sz="1200" dirty="0" smtClean="0"/>
          </a:p>
          <a:p>
            <a:pPr fontAlgn="base"/>
            <a:r>
              <a:rPr lang="en-US" sz="1200" b="1" dirty="0" smtClean="0"/>
              <a:t>Course Aims</a:t>
            </a:r>
          </a:p>
          <a:p>
            <a:pPr fontAlgn="base"/>
            <a:r>
              <a:rPr lang="en-US" sz="1200" dirty="0" smtClean="0"/>
              <a:t>vowels and consonants2</a:t>
            </a:r>
            <a:br>
              <a:rPr lang="en-US" sz="1200" dirty="0" smtClean="0"/>
            </a:br>
            <a:endParaRPr lang="en-US" sz="1200" dirty="0" smtClean="0"/>
          </a:p>
          <a:p>
            <a:pPr fontAlgn="base"/>
            <a:r>
              <a:rPr lang="en-US" sz="1200" dirty="0" smtClean="0"/>
              <a:t>voicing3</a:t>
            </a:r>
            <a:br>
              <a:rPr lang="en-US" sz="1200" dirty="0" smtClean="0"/>
            </a:br>
            <a:endParaRPr lang="en-US" sz="1200" dirty="0" smtClean="0"/>
          </a:p>
          <a:p>
            <a:pPr fontAlgn="base"/>
            <a:r>
              <a:rPr lang="en-US" sz="1200" dirty="0" smtClean="0"/>
              <a:t>strong and weak syllables4</a:t>
            </a:r>
            <a:br>
              <a:rPr lang="en-US" sz="1200" dirty="0" smtClean="0"/>
            </a:br>
            <a:endParaRPr lang="en-US" sz="1200" dirty="0" smtClean="0"/>
          </a:p>
          <a:p>
            <a:pPr fontAlgn="base"/>
            <a:r>
              <a:rPr lang="en-US" sz="1200" dirty="0" smtClean="0"/>
              <a:t>weak forms</a:t>
            </a:r>
            <a:br>
              <a:rPr lang="en-US" sz="1200" dirty="0" smtClean="0"/>
            </a:br>
            <a:endParaRPr lang="en-US" sz="1200" dirty="0" smtClean="0"/>
          </a:p>
          <a:p>
            <a:pPr fontAlgn="base"/>
            <a:r>
              <a:rPr lang="en-US" sz="1200" dirty="0" smtClean="0"/>
              <a:t>stress in simple words</a:t>
            </a:r>
          </a:p>
          <a:p>
            <a:pPr fontAlgn="base"/>
            <a:r>
              <a:rPr lang="en-US" sz="1200" dirty="0" smtClean="0"/>
              <a:t/>
            </a:r>
            <a:br>
              <a:rPr lang="en-US" sz="1200" dirty="0" smtClean="0"/>
            </a:br>
            <a:endParaRPr lang="en-US" sz="1200" dirty="0" smtClean="0"/>
          </a:p>
          <a:p>
            <a:pPr fontAlgn="base"/>
            <a:r>
              <a:rPr lang="en-US" sz="1200" b="1" dirty="0" smtClean="0"/>
              <a:t>Learning Outcomes</a:t>
            </a:r>
          </a:p>
          <a:p>
            <a:pPr fontAlgn="base"/>
            <a:r>
              <a:rPr lang="en-US" sz="1200" dirty="0" smtClean="0"/>
              <a:t>Recognize sounds</a:t>
            </a:r>
          </a:p>
          <a:p>
            <a:pPr fontAlgn="base"/>
            <a:r>
              <a:rPr lang="en-US" sz="1200" dirty="0" smtClean="0"/>
              <a:t>Distinguish between different sounds</a:t>
            </a:r>
          </a:p>
          <a:p>
            <a:pPr fontAlgn="base"/>
            <a:r>
              <a:rPr lang="en-US" sz="1200" dirty="0" smtClean="0"/>
              <a:t>Classify sounds using phonological terminology</a:t>
            </a:r>
          </a:p>
          <a:p>
            <a:pPr fontAlgn="base"/>
            <a:r>
              <a:rPr lang="en-US" sz="1200" dirty="0" smtClean="0"/>
              <a:t>Use proper intonation pattern</a:t>
            </a:r>
          </a:p>
          <a:p>
            <a:pPr fontAlgn="base"/>
            <a:r>
              <a:rPr lang="en-US" sz="1200" dirty="0" smtClean="0"/>
              <a:t>Transcribe English words using the IPA</a:t>
            </a:r>
          </a:p>
          <a:p>
            <a:pPr fontAlgn="base"/>
            <a:r>
              <a:rPr lang="en-US" sz="1200" smtClean="0"/>
              <a:t>Correctly pronounce English words</a:t>
            </a:r>
            <a:endParaRPr lang="en-US"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2917</TotalTime>
  <Words>0</Words>
  <Application>Microsoft Office PowerPoint</Application>
  <PresentationFormat>Affichage à l'écran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48</cp:revision>
  <dcterms:created xsi:type="dcterms:W3CDTF">2015-04-10T09:16:03Z</dcterms:created>
  <dcterms:modified xsi:type="dcterms:W3CDTF">2015-04-12T12:15:28Z</dcterms:modified>
</cp:coreProperties>
</file>