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518"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EF6522D7-1C07-4266-AFA2-5AA3AFDFD606}" type="datetimeFigureOut">
              <a:rPr lang="fr-FR" smtClean="0"/>
              <a:pPr/>
              <a:t>10/04/2015</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A17B73-C50A-43BB-B366-F92C45895AF1}"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6522D7-1C07-4266-AFA2-5AA3AFDFD606}" type="datetimeFigureOut">
              <a:rPr lang="fr-FR" smtClean="0"/>
              <a:pPr/>
              <a:t>10/04/2015</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A17B73-C50A-43BB-B366-F92C45895AF1}"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3" name="Rectangle 9"/>
          <p:cNvSpPr>
            <a:spLocks noChangeArrowheads="1"/>
          </p:cNvSpPr>
          <p:nvPr/>
        </p:nvSpPr>
        <p:spPr bwMode="auto">
          <a:xfrm>
            <a:off x="251520" y="2917975"/>
            <a:ext cx="8604448"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t"/>
            <a:endParaRPr lang="fr-FR" sz="1200" dirty="0" smtClean="0"/>
          </a:p>
          <a:p>
            <a:pPr fontAlgn="t"/>
            <a:r>
              <a:rPr lang="fr-FR" sz="1200" dirty="0" smtClean="0"/>
              <a:t> </a:t>
            </a:r>
          </a:p>
          <a:p>
            <a:pPr fontAlgn="t"/>
            <a:r>
              <a:rPr lang="fr-FR" sz="1200" b="1" dirty="0" smtClean="0"/>
              <a:t> </a:t>
            </a:r>
          </a:p>
          <a:p>
            <a:pPr rtl="1"/>
            <a:r>
              <a:rPr lang="en-US" sz="1200" dirty="0" smtClean="0"/>
              <a:t> </a:t>
            </a:r>
            <a:endParaRPr lang="fr-FR" sz="1200" dirty="0"/>
          </a:p>
        </p:txBody>
      </p:sp>
      <p:sp>
        <p:nvSpPr>
          <p:cNvPr id="1038" name="Rectangle 14"/>
          <p:cNvSpPr>
            <a:spLocks noChangeArrowheads="1"/>
          </p:cNvSpPr>
          <p:nvPr/>
        </p:nvSpPr>
        <p:spPr bwMode="auto">
          <a:xfrm>
            <a:off x="0" y="499796"/>
            <a:ext cx="8892480" cy="60016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r>
              <a:rPr lang="en-US" sz="1200" b="1" dirty="0" smtClean="0"/>
              <a:t/>
            </a:r>
            <a:br>
              <a:rPr lang="en-US" sz="1200" b="1" dirty="0" smtClean="0"/>
            </a:br>
            <a:r>
              <a:rPr lang="en-US" sz="1200" b="1" dirty="0" smtClean="0"/>
              <a:t>Course Description</a:t>
            </a:r>
          </a:p>
          <a:p>
            <a:pPr fontAlgn="base"/>
            <a:r>
              <a:rPr lang="en-US" sz="1200" dirty="0" smtClean="0"/>
              <a:t>This course teaches students practice in producing the longer and substantial essay of several paragraphs.  Attention will be given to the process of developing formal argumentative essays and the short research paper.  Emphasis will be given to rules of evidence and the methods of presenting it to support the points of view used. This should prepare the students to write a term paper of 1250 or more words in which they show the ability to handle the mechanics of research and to synthesize the findings of their readings from secondary sources.</a:t>
            </a:r>
          </a:p>
          <a:p>
            <a:pPr fontAlgn="base"/>
            <a:r>
              <a:rPr lang="en-US" sz="1200" dirty="0" smtClean="0"/>
              <a:t>Grammar will be emphasized throughout the course.  Verb tenses, modifiers, rules of punctuation, relative pronouns, and prepositions will all be especially stressed.</a:t>
            </a:r>
          </a:p>
          <a:p>
            <a:pPr fontAlgn="base"/>
            <a:r>
              <a:rPr lang="en-US" sz="1200" dirty="0" smtClean="0"/>
              <a:t/>
            </a:r>
            <a:br>
              <a:rPr lang="en-US" sz="1200" dirty="0" smtClean="0"/>
            </a:br>
            <a:endParaRPr lang="en-US" sz="1200" dirty="0" smtClean="0"/>
          </a:p>
          <a:p>
            <a:pPr fontAlgn="base"/>
            <a:r>
              <a:rPr lang="en-US" sz="1200" b="1" dirty="0" smtClean="0"/>
              <a:t>Course Aims</a:t>
            </a:r>
          </a:p>
          <a:p>
            <a:pPr fontAlgn="base"/>
            <a:r>
              <a:rPr lang="en-US" sz="1200" dirty="0" smtClean="0"/>
              <a:t>Write longer and substantial essays of several paragraphs on </a:t>
            </a:r>
            <a:r>
              <a:rPr lang="en-US" sz="1200" b="1" i="1" dirty="0" smtClean="0"/>
              <a:t>unseen </a:t>
            </a:r>
            <a:r>
              <a:rPr lang="en-US" sz="1200" dirty="0" smtClean="0"/>
              <a:t>topics.</a:t>
            </a:r>
          </a:p>
          <a:p>
            <a:pPr fontAlgn="base"/>
            <a:r>
              <a:rPr lang="en-US" sz="1200" dirty="0" smtClean="0"/>
              <a:t>Apply two types of essay writing, mainly the classification and process – analysis essays</a:t>
            </a:r>
          </a:p>
          <a:p>
            <a:pPr fontAlgn="base"/>
            <a:r>
              <a:rPr lang="en-US" sz="1200" dirty="0" smtClean="0"/>
              <a:t>Apply new methods of development used in the aforementioned types of essay writing.</a:t>
            </a:r>
          </a:p>
          <a:p>
            <a:pPr fontAlgn="base"/>
            <a:r>
              <a:rPr lang="en-US" sz="1200" dirty="0" smtClean="0"/>
              <a:t>Use correct grammar in the following points: tenses, modifiers, rules of punctuation, relative pronouns, and prepositions</a:t>
            </a:r>
          </a:p>
          <a:p>
            <a:pPr fontAlgn="base"/>
            <a:r>
              <a:rPr lang="en-US" sz="1200" dirty="0" smtClean="0"/>
              <a:t>Produce essays free of dangling modifiers, run-on sentences incorrect antecedents, and sentence fragments Write research papers in which they analyze a work of their choice.</a:t>
            </a:r>
          </a:p>
          <a:p>
            <a:pPr fontAlgn="base"/>
            <a:r>
              <a:rPr lang="en-US" sz="1200" dirty="0" smtClean="0"/>
              <a:t/>
            </a:r>
            <a:br>
              <a:rPr lang="en-US" sz="1200" dirty="0" smtClean="0"/>
            </a:br>
            <a:endParaRPr lang="en-US" sz="1200" dirty="0" smtClean="0"/>
          </a:p>
          <a:p>
            <a:pPr rtl="1" fontAlgn="base"/>
            <a:r>
              <a:rPr lang="en-US" sz="1200" b="1" dirty="0" smtClean="0"/>
              <a:t>Learning Outcomes</a:t>
            </a:r>
          </a:p>
          <a:p>
            <a:pPr fontAlgn="base"/>
            <a:r>
              <a:rPr lang="en-US" sz="1200" dirty="0" smtClean="0"/>
              <a:t>Introduce the classification essay</a:t>
            </a:r>
          </a:p>
          <a:p>
            <a:pPr fontAlgn="base"/>
            <a:r>
              <a:rPr lang="en-US" sz="1200" dirty="0" smtClean="0"/>
              <a:t>Introduce the process essay</a:t>
            </a:r>
          </a:p>
          <a:p>
            <a:pPr fontAlgn="base"/>
            <a:r>
              <a:rPr lang="en-US" sz="1200" dirty="0" smtClean="0"/>
              <a:t>Introduce the differences between a directional process and an informational process</a:t>
            </a:r>
          </a:p>
          <a:p>
            <a:pPr fontAlgn="base"/>
            <a:r>
              <a:rPr lang="en-US" sz="1200" dirty="0" smtClean="0"/>
              <a:t>Reviewing correlative conjunctions and articles for classification</a:t>
            </a:r>
          </a:p>
          <a:p>
            <a:pPr fontAlgn="base"/>
            <a:r>
              <a:rPr lang="en-US" sz="1200" dirty="0" smtClean="0"/>
              <a:t>Reviewing adverbial clauses of time reduced to participial phrases, adverbial</a:t>
            </a:r>
          </a:p>
          <a:p>
            <a:pPr fontAlgn="base"/>
            <a:r>
              <a:rPr lang="en-US" sz="1200" dirty="0" smtClean="0"/>
              <a:t>Write well-organized academic essays</a:t>
            </a:r>
          </a:p>
          <a:p>
            <a:pPr fontAlgn="base"/>
            <a:r>
              <a:rPr lang="en-US" sz="1200" dirty="0" smtClean="0"/>
              <a:t>Correctly apply new elements of process analysis and classification essays</a:t>
            </a:r>
          </a:p>
          <a:p>
            <a:pPr fontAlgn="base"/>
            <a:r>
              <a:rPr lang="en-US" sz="1200" dirty="0" smtClean="0"/>
              <a:t>Use correct language and grammar in writing</a:t>
            </a:r>
          </a:p>
          <a:p>
            <a:pPr fontAlgn="base"/>
            <a:r>
              <a:rPr lang="en-US" sz="1200" dirty="0" smtClean="0"/>
              <a:t>Write well supported points throughout the two types of essays</a:t>
            </a:r>
          </a:p>
          <a:p>
            <a:pPr fontAlgn="base"/>
            <a:r>
              <a:rPr lang="en-US" sz="1200" dirty="0" smtClean="0"/>
              <a:t>Students can complete writing assignments on time</a:t>
            </a:r>
          </a:p>
          <a:p>
            <a:r>
              <a:rPr lang="en-US" sz="1200" dirty="0" smtClean="0"/>
              <a:t/>
            </a:r>
            <a:br>
              <a:rPr lang="en-US" sz="1200" dirty="0" smtClean="0"/>
            </a:br>
            <a:endParaRPr lang="ar-SA" sz="1200"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2891</TotalTime>
  <Words>0</Words>
  <Application>Microsoft Office PowerPoint</Application>
  <PresentationFormat>Affichage à l'écran (4:3)</PresentationFormat>
  <Paragraphs>27</Paragraphs>
  <Slides>1</Slides>
  <Notes>0</Notes>
  <HiddenSlides>0</HiddenSlides>
  <MMClips>0</MMClips>
  <ScaleCrop>false</ScaleCrop>
  <HeadingPairs>
    <vt:vector size="4" baseType="variant">
      <vt:variant>
        <vt:lpstr>Thème</vt:lpstr>
      </vt:variant>
      <vt:variant>
        <vt:i4>1</vt:i4>
      </vt:variant>
      <vt:variant>
        <vt:lpstr>Titres des diapositives</vt:lpstr>
      </vt:variant>
      <vt:variant>
        <vt:i4>1</vt:i4>
      </vt:variant>
    </vt:vector>
  </HeadingPairs>
  <TitlesOfParts>
    <vt:vector size="2" baseType="lpstr">
      <vt:lpstr>Thème Office</vt:lpstr>
      <vt:lpstr>Diapositive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pc</dc:creator>
  <cp:lastModifiedBy>pc</cp:lastModifiedBy>
  <cp:revision>46</cp:revision>
  <dcterms:created xsi:type="dcterms:W3CDTF">2015-04-10T09:16:03Z</dcterms:created>
  <dcterms:modified xsi:type="dcterms:W3CDTF">2015-04-12T11:49:08Z</dcterms:modified>
</cp:coreProperties>
</file>