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-138509"/>
            <a:ext cx="9865096" cy="757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1" fontAlgn="base"/>
            <a:r>
              <a:rPr lang="en-US" sz="1200" dirty="0" smtClean="0"/>
              <a:t> </a:t>
            </a:r>
            <a:br>
              <a:rPr lang="en-US" sz="1200" dirty="0" smtClean="0"/>
            </a:br>
            <a:endParaRPr lang="en-US" sz="1200" dirty="0" smtClean="0"/>
          </a:p>
          <a:p>
            <a:pPr rtl="1" fontAlgn="base"/>
            <a:r>
              <a:rPr lang="en-US" sz="1200" b="1" dirty="0" err="1" smtClean="0"/>
              <a:t>Cours</a:t>
            </a:r>
            <a:r>
              <a:rPr lang="en-US" sz="1200" b="1" dirty="0" smtClean="0"/>
              <a:t> Description</a:t>
            </a:r>
          </a:p>
          <a:p>
            <a:pPr rtl="1" fontAlgn="base"/>
            <a:r>
              <a:rPr lang="en-US" sz="1200" dirty="0" smtClean="0"/>
              <a:t>This poetry course is primarily designed to train students to define poetry as a specific literary genre and distinguish it from other literary genres. Paraphrase and summarize a poem in order to understand its meaning.  Analyze imagery and figurative language as elements of poetry.</a:t>
            </a:r>
          </a:p>
          <a:p>
            <a:pPr fontAlgn="base"/>
            <a:r>
              <a:rPr lang="en-US" sz="1200" dirty="0" smtClean="0"/>
              <a:t>Write an analysis of a poem in Standard English. </a:t>
            </a:r>
          </a:p>
          <a:p>
            <a:pPr fontAlgn="base"/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b="1" dirty="0" err="1" smtClean="0"/>
              <a:t>Cours</a:t>
            </a:r>
            <a:r>
              <a:rPr lang="en-US" sz="1200" b="1" dirty="0" smtClean="0"/>
              <a:t> Aims</a:t>
            </a:r>
          </a:p>
          <a:p>
            <a:pPr fontAlgn="base"/>
            <a:r>
              <a:rPr lang="en-US" sz="1200" dirty="0" smtClean="0"/>
              <a:t>Define poetry as a specific literary genre and distinguish it from other literary genres.</a:t>
            </a:r>
          </a:p>
          <a:p>
            <a:pPr fontAlgn="base"/>
            <a:r>
              <a:rPr lang="en-US" sz="1200" u="sng" dirty="0" smtClean="0"/>
              <a:t>Paraphrase</a:t>
            </a:r>
            <a:r>
              <a:rPr lang="en-US" sz="1200" dirty="0" smtClean="0"/>
              <a:t> and </a:t>
            </a:r>
            <a:r>
              <a:rPr lang="en-US" sz="1200" u="sng" dirty="0" smtClean="0"/>
              <a:t>summarize</a:t>
            </a:r>
            <a:r>
              <a:rPr lang="en-US" sz="1200" dirty="0" smtClean="0"/>
              <a:t> a poem in order to understand its meaning.</a:t>
            </a:r>
          </a:p>
          <a:p>
            <a:pPr fontAlgn="base"/>
            <a:r>
              <a:rPr lang="en-US" sz="1200" dirty="0" smtClean="0"/>
              <a:t>Analyze imagery and figurative language as elements of poetry.</a:t>
            </a:r>
          </a:p>
          <a:p>
            <a:pPr fontAlgn="base"/>
            <a:r>
              <a:rPr lang="en-US" sz="1200" dirty="0" smtClean="0"/>
              <a:t>Identify speaker, tone, situation, and setting as elements of poetry and connect these elements to the meaning of the text.</a:t>
            </a:r>
          </a:p>
          <a:p>
            <a:pPr fontAlgn="base"/>
            <a:r>
              <a:rPr lang="en-US" sz="1200" dirty="0" smtClean="0"/>
              <a:t>Analyze sound and rhythm as elements of poetry and understand their role in making meaning in the text.</a:t>
            </a:r>
          </a:p>
          <a:p>
            <a:pPr fontAlgn="base"/>
            <a:r>
              <a:rPr lang="en-US" sz="1200" dirty="0" smtClean="0"/>
              <a:t>Write an analysis of a poem in Standard English.</a:t>
            </a:r>
          </a:p>
          <a:p>
            <a:pPr fontAlgn="base"/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b="1" dirty="0" smtClean="0"/>
              <a:t>Learning Outcomes</a:t>
            </a:r>
          </a:p>
          <a:p>
            <a:pPr fontAlgn="base"/>
            <a:r>
              <a:rPr lang="en-US" sz="1200" dirty="0" smtClean="0"/>
              <a:t>Poetry as a specific literary genre and what distinguishes it from other literary genres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Imagery and figurative language as elements of poetry.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The concepts of speaker, tone, situation, and setting as elements of poetry and how to connect these elements to the meaning of the text.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The sound and rhythm as elements of poetry and their role in making meaning in the text.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Ability to think critically and analytically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Ability to do research and to make use of information from primary and secondary sources in support of a valid thesis and argument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Students will be able to appreciate  poetry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Students can complete both reading and writing assignments in due time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Students can participate in class discussion and think critically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Students can act responsibly and ethically in carrying out individual as well as group projects</a:t>
            </a:r>
            <a:br>
              <a:rPr lang="en-US" sz="1200" dirty="0" smtClean="0"/>
            </a:br>
            <a:endParaRPr lang="en-US" sz="1200" dirty="0" smtClean="0"/>
          </a:p>
          <a:p>
            <a:r>
              <a:rPr lang="en-US" sz="1200" smtClean="0"/>
              <a:t/>
            </a:r>
            <a:br>
              <a:rPr lang="en-US" sz="1200" smtClean="0"/>
            </a:br>
            <a:endParaRPr lang="ar-SA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0</Words>
  <Application>Microsoft Office PowerPoint</Application>
  <PresentationFormat>Affichage à l'écran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44</cp:revision>
  <dcterms:created xsi:type="dcterms:W3CDTF">2015-04-10T09:16:03Z</dcterms:created>
  <dcterms:modified xsi:type="dcterms:W3CDTF">2015-04-12T11:35:48Z</dcterms:modified>
</cp:coreProperties>
</file>