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865096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/>
              <a:t/>
            </a:r>
            <a:br>
              <a:rPr lang="fr-FR" sz="1200" b="1" dirty="0" smtClean="0"/>
            </a:br>
            <a:r>
              <a:rPr lang="fr-FR" sz="1200" b="1" dirty="0" smtClean="0"/>
              <a:t>Course Description</a:t>
            </a:r>
          </a:p>
          <a:p>
            <a:pPr fontAlgn="base"/>
            <a:r>
              <a:rPr lang="fr-FR" sz="1200" dirty="0" smtClean="0"/>
              <a:t>This composition course </a:t>
            </a:r>
            <a:r>
              <a:rPr lang="fr-FR" sz="1200" dirty="0" err="1" smtClean="0"/>
              <a:t>is</a:t>
            </a:r>
            <a:r>
              <a:rPr lang="fr-FR" sz="1200" dirty="0" smtClean="0"/>
              <a:t> </a:t>
            </a:r>
            <a:r>
              <a:rPr lang="fr-FR" sz="1200" dirty="0" err="1" smtClean="0"/>
              <a:t>primarily</a:t>
            </a:r>
            <a:r>
              <a:rPr lang="fr-FR" sz="1200" dirty="0" smtClean="0"/>
              <a:t> </a:t>
            </a:r>
            <a:r>
              <a:rPr lang="fr-FR" sz="1200" dirty="0" err="1" smtClean="0"/>
              <a:t>designed</a:t>
            </a:r>
            <a:r>
              <a:rPr lang="fr-FR" sz="1200" dirty="0" smtClean="0"/>
              <a:t> to train </a:t>
            </a:r>
            <a:r>
              <a:rPr lang="fr-FR" sz="1200" dirty="0" err="1" smtClean="0"/>
              <a:t>students</a:t>
            </a:r>
            <a:r>
              <a:rPr lang="fr-FR" sz="1200" dirty="0" smtClean="0"/>
              <a:t> to </a:t>
            </a:r>
            <a:r>
              <a:rPr lang="fr-FR" sz="1200" dirty="0" err="1" smtClean="0"/>
              <a:t>apply</a:t>
            </a:r>
            <a:r>
              <a:rPr lang="fr-FR" sz="1200" dirty="0" smtClean="0"/>
              <a:t> the use of a </a:t>
            </a:r>
            <a:r>
              <a:rPr lang="fr-FR" sz="1200" dirty="0" err="1" smtClean="0"/>
              <a:t>writing</a:t>
            </a:r>
            <a:r>
              <a:rPr lang="fr-FR" sz="1200" dirty="0" smtClean="0"/>
              <a:t> </a:t>
            </a:r>
            <a:r>
              <a:rPr lang="fr-FR" sz="1200" dirty="0" err="1" smtClean="0"/>
              <a:t>sequence</a:t>
            </a:r>
            <a:r>
              <a:rPr lang="fr-FR" sz="1200" dirty="0" smtClean="0"/>
              <a:t>, </a:t>
            </a:r>
            <a:r>
              <a:rPr lang="fr-FR" sz="1200" dirty="0" err="1" smtClean="0"/>
              <a:t>starting</a:t>
            </a:r>
            <a:r>
              <a:rPr lang="fr-FR" sz="1200" dirty="0" smtClean="0"/>
              <a:t> </a:t>
            </a:r>
            <a:r>
              <a:rPr lang="fr-FR" sz="1200" dirty="0" err="1" smtClean="0"/>
              <a:t>with</a:t>
            </a:r>
            <a:r>
              <a:rPr lang="fr-FR" sz="1200" dirty="0" smtClean="0"/>
              <a:t> </a:t>
            </a:r>
            <a:r>
              <a:rPr lang="fr-FR" sz="1200" dirty="0" err="1" smtClean="0"/>
              <a:t>prewriting</a:t>
            </a:r>
            <a:r>
              <a:rPr lang="fr-FR" sz="1200" dirty="0" smtClean="0"/>
              <a:t> </a:t>
            </a:r>
            <a:r>
              <a:rPr lang="fr-FR" sz="1200" dirty="0" err="1" smtClean="0"/>
              <a:t>activities</a:t>
            </a:r>
            <a:r>
              <a:rPr lang="fr-FR" sz="1200" dirty="0" smtClean="0"/>
              <a:t>, brainstorming, </a:t>
            </a:r>
            <a:r>
              <a:rPr lang="fr-FR" sz="1200" dirty="0" err="1" smtClean="0"/>
              <a:t>outlining</a:t>
            </a:r>
            <a:r>
              <a:rPr lang="fr-FR" sz="1200" dirty="0" smtClean="0"/>
              <a:t>, and </a:t>
            </a:r>
            <a:r>
              <a:rPr lang="fr-FR" sz="1200" dirty="0" err="1" smtClean="0"/>
              <a:t>ending</a:t>
            </a:r>
            <a:r>
              <a:rPr lang="fr-FR" sz="1200" dirty="0" smtClean="0"/>
              <a:t> </a:t>
            </a:r>
            <a:r>
              <a:rPr lang="fr-FR" sz="1200" dirty="0" err="1" smtClean="0"/>
              <a:t>with</a:t>
            </a:r>
            <a:r>
              <a:rPr lang="fr-FR" sz="1200" dirty="0" smtClean="0"/>
              <a:t> </a:t>
            </a:r>
            <a:r>
              <a:rPr lang="fr-FR" sz="1200" dirty="0" err="1" smtClean="0"/>
              <a:t>drafting</a:t>
            </a:r>
            <a:r>
              <a:rPr lang="fr-FR" sz="1200" dirty="0" smtClean="0"/>
              <a:t>, and </a:t>
            </a:r>
            <a:r>
              <a:rPr lang="fr-FR" sz="1200" dirty="0" err="1" smtClean="0"/>
              <a:t>editing</a:t>
            </a:r>
            <a:r>
              <a:rPr lang="fr-FR" sz="1200" dirty="0" smtClean="0"/>
              <a:t>. </a:t>
            </a:r>
            <a:r>
              <a:rPr lang="fr-FR" sz="1200" dirty="0" err="1" smtClean="0"/>
              <a:t>Students</a:t>
            </a:r>
            <a:r>
              <a:rPr lang="fr-FR" sz="1200" dirty="0" smtClean="0"/>
              <a:t> </a:t>
            </a:r>
            <a:r>
              <a:rPr lang="fr-FR" sz="1200" dirty="0" err="1" smtClean="0"/>
              <a:t>will</a:t>
            </a:r>
            <a:r>
              <a:rPr lang="fr-FR" sz="1200" dirty="0" smtClean="0"/>
              <a:t> </a:t>
            </a:r>
            <a:r>
              <a:rPr lang="fr-FR" sz="1200" dirty="0" err="1" smtClean="0"/>
              <a:t>be</a:t>
            </a:r>
            <a:r>
              <a:rPr lang="fr-FR" sz="1200" dirty="0" smtClean="0"/>
              <a:t> able to </a:t>
            </a:r>
            <a:r>
              <a:rPr lang="fr-FR" sz="1200" dirty="0" err="1" smtClean="0"/>
              <a:t>properly</a:t>
            </a:r>
            <a:r>
              <a:rPr lang="fr-FR" sz="1200" dirty="0" smtClean="0"/>
              <a:t> </a:t>
            </a:r>
            <a:r>
              <a:rPr lang="fr-FR" sz="1200" dirty="0" err="1" smtClean="0"/>
              <a:t>write</a:t>
            </a:r>
            <a:r>
              <a:rPr lang="fr-FR" sz="1200" dirty="0" smtClean="0"/>
              <a:t> a four </a:t>
            </a:r>
            <a:r>
              <a:rPr lang="fr-FR" sz="1200" dirty="0" err="1" smtClean="0"/>
              <a:t>paragraph</a:t>
            </a:r>
            <a:r>
              <a:rPr lang="fr-FR" sz="1200" dirty="0" smtClean="0"/>
              <a:t> </a:t>
            </a:r>
            <a:r>
              <a:rPr lang="fr-FR" sz="1200" dirty="0" err="1" smtClean="0"/>
              <a:t>essay</a:t>
            </a:r>
            <a:r>
              <a:rPr lang="fr-FR" sz="1200" dirty="0" smtClean="0"/>
              <a:t> on </a:t>
            </a:r>
            <a:r>
              <a:rPr lang="fr-FR" sz="1200" dirty="0" err="1" smtClean="0"/>
              <a:t>unseen</a:t>
            </a:r>
            <a:r>
              <a:rPr lang="fr-FR" sz="1200" dirty="0" smtClean="0"/>
              <a:t> </a:t>
            </a:r>
            <a:r>
              <a:rPr lang="fr-FR" sz="1200" dirty="0" err="1" smtClean="0"/>
              <a:t>topics</a:t>
            </a:r>
            <a:r>
              <a:rPr lang="fr-FR" sz="1200" dirty="0" smtClean="0"/>
              <a:t>, </a:t>
            </a:r>
            <a:r>
              <a:rPr lang="fr-FR" sz="1200" dirty="0" err="1" smtClean="0"/>
              <a:t>consisting</a:t>
            </a:r>
            <a:r>
              <a:rPr lang="fr-FR" sz="1200" dirty="0" smtClean="0"/>
              <a:t> of an introduction, </a:t>
            </a:r>
            <a:r>
              <a:rPr lang="fr-FR" sz="1200" dirty="0" err="1" smtClean="0"/>
              <a:t>three</a:t>
            </a:r>
            <a:r>
              <a:rPr lang="fr-FR" sz="1200" dirty="0" smtClean="0"/>
              <a:t> </a:t>
            </a:r>
            <a:r>
              <a:rPr lang="fr-FR" sz="1200" dirty="0" err="1" smtClean="0"/>
              <a:t>developmental</a:t>
            </a:r>
            <a:r>
              <a:rPr lang="fr-FR" sz="1200" dirty="0" smtClean="0"/>
              <a:t> </a:t>
            </a:r>
            <a:r>
              <a:rPr lang="fr-FR" sz="1200" dirty="0" err="1" smtClean="0"/>
              <a:t>paragraphs</a:t>
            </a:r>
            <a:r>
              <a:rPr lang="fr-FR" sz="1200" dirty="0" smtClean="0"/>
              <a:t> and a conclusion.</a:t>
            </a:r>
          </a:p>
          <a:p>
            <a:pPr fontAlgn="base"/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fontAlgn="base"/>
            <a:r>
              <a:rPr lang="fr-FR" sz="1200" b="1" dirty="0" smtClean="0"/>
              <a:t>ِِCourses </a:t>
            </a:r>
            <a:r>
              <a:rPr lang="fr-FR" sz="1200" b="1" dirty="0" err="1" smtClean="0"/>
              <a:t>Aims</a:t>
            </a:r>
            <a:endParaRPr lang="fr-FR" sz="1200" b="1" dirty="0" smtClean="0"/>
          </a:p>
          <a:p>
            <a:pPr fontAlgn="base"/>
            <a:r>
              <a:rPr lang="fr-FR" sz="1200" dirty="0" err="1" smtClean="0"/>
              <a:t>Students</a:t>
            </a:r>
            <a:r>
              <a:rPr lang="fr-FR" sz="1200" dirty="0" smtClean="0"/>
              <a:t> </a:t>
            </a:r>
            <a:r>
              <a:rPr lang="fr-FR" sz="1200" dirty="0" err="1" smtClean="0"/>
              <a:t>will</a:t>
            </a:r>
            <a:r>
              <a:rPr lang="fr-FR" sz="1200" dirty="0" smtClean="0"/>
              <a:t> </a:t>
            </a:r>
            <a:r>
              <a:rPr lang="fr-FR" sz="1200" dirty="0" err="1" smtClean="0"/>
              <a:t>apply</a:t>
            </a:r>
            <a:r>
              <a:rPr lang="fr-FR" sz="1200" dirty="0" smtClean="0"/>
              <a:t> the use of a </a:t>
            </a:r>
            <a:r>
              <a:rPr lang="fr-FR" sz="1200" dirty="0" err="1" smtClean="0"/>
              <a:t>writing</a:t>
            </a:r>
            <a:r>
              <a:rPr lang="fr-FR" sz="1200" dirty="0" smtClean="0"/>
              <a:t> </a:t>
            </a:r>
            <a:r>
              <a:rPr lang="fr-FR" sz="1200" dirty="0" err="1" smtClean="0"/>
              <a:t>sequence</a:t>
            </a:r>
            <a:r>
              <a:rPr lang="fr-FR" sz="1200" dirty="0" smtClean="0"/>
              <a:t>, </a:t>
            </a:r>
            <a:r>
              <a:rPr lang="fr-FR" sz="1200" dirty="0" err="1" smtClean="0"/>
              <a:t>starting</a:t>
            </a:r>
            <a:r>
              <a:rPr lang="fr-FR" sz="1200" dirty="0" smtClean="0"/>
              <a:t> </a:t>
            </a:r>
            <a:r>
              <a:rPr lang="fr-FR" sz="1200" dirty="0" err="1" smtClean="0"/>
              <a:t>with</a:t>
            </a:r>
            <a:r>
              <a:rPr lang="fr-FR" sz="1200" dirty="0" smtClean="0"/>
              <a:t> </a:t>
            </a:r>
            <a:r>
              <a:rPr lang="fr-FR" sz="1200" dirty="0" err="1" smtClean="0"/>
              <a:t>prewriting</a:t>
            </a:r>
            <a:r>
              <a:rPr lang="fr-FR" sz="1200" dirty="0" smtClean="0"/>
              <a:t> </a:t>
            </a:r>
            <a:r>
              <a:rPr lang="fr-FR" sz="1200" dirty="0" err="1" smtClean="0"/>
              <a:t>activities</a:t>
            </a:r>
            <a:r>
              <a:rPr lang="fr-FR" sz="1200" dirty="0" smtClean="0"/>
              <a:t>, brainstorming, </a:t>
            </a:r>
            <a:r>
              <a:rPr lang="fr-FR" sz="1200" dirty="0" err="1" smtClean="0"/>
              <a:t>outlining</a:t>
            </a:r>
            <a:r>
              <a:rPr lang="fr-FR" sz="1200" dirty="0" smtClean="0"/>
              <a:t>, and </a:t>
            </a:r>
            <a:r>
              <a:rPr lang="fr-FR" sz="1200" dirty="0" err="1" smtClean="0"/>
              <a:t>ending</a:t>
            </a:r>
            <a:r>
              <a:rPr lang="fr-FR" sz="1200" dirty="0" smtClean="0"/>
              <a:t> </a:t>
            </a:r>
            <a:r>
              <a:rPr lang="fr-FR" sz="1200" dirty="0" err="1" smtClean="0"/>
              <a:t>with</a:t>
            </a:r>
            <a:r>
              <a:rPr lang="fr-FR" sz="1200" dirty="0" smtClean="0"/>
              <a:t> </a:t>
            </a:r>
            <a:r>
              <a:rPr lang="fr-FR" sz="1200" dirty="0" err="1" smtClean="0"/>
              <a:t>drafting</a:t>
            </a:r>
            <a:r>
              <a:rPr lang="fr-FR" sz="1200" dirty="0" smtClean="0"/>
              <a:t>, and </a:t>
            </a:r>
            <a:r>
              <a:rPr lang="fr-FR" sz="1200" dirty="0" err="1" smtClean="0"/>
              <a:t>editing</a:t>
            </a:r>
            <a:endParaRPr lang="fr-FR" sz="1200" dirty="0" smtClean="0"/>
          </a:p>
          <a:p>
            <a:pPr fontAlgn="base"/>
            <a:r>
              <a:rPr lang="fr-FR" sz="1200" dirty="0" err="1" smtClean="0"/>
              <a:t>Students</a:t>
            </a:r>
            <a:r>
              <a:rPr lang="fr-FR" sz="1200" dirty="0" smtClean="0"/>
              <a:t> </a:t>
            </a:r>
            <a:r>
              <a:rPr lang="fr-FR" sz="1200" dirty="0" err="1" smtClean="0"/>
              <a:t>will</a:t>
            </a:r>
            <a:r>
              <a:rPr lang="fr-FR" sz="1200" dirty="0" smtClean="0"/>
              <a:t> </a:t>
            </a:r>
            <a:r>
              <a:rPr lang="fr-FR" sz="1200" dirty="0" err="1" smtClean="0"/>
              <a:t>be</a:t>
            </a:r>
            <a:r>
              <a:rPr lang="fr-FR" sz="1200" dirty="0" smtClean="0"/>
              <a:t> able to </a:t>
            </a:r>
            <a:r>
              <a:rPr lang="fr-FR" sz="1200" dirty="0" err="1" smtClean="0"/>
              <a:t>properly</a:t>
            </a:r>
            <a:r>
              <a:rPr lang="fr-FR" sz="1200" dirty="0" smtClean="0"/>
              <a:t> </a:t>
            </a:r>
            <a:r>
              <a:rPr lang="fr-FR" sz="1200" dirty="0" err="1" smtClean="0"/>
              <a:t>write</a:t>
            </a:r>
            <a:r>
              <a:rPr lang="fr-FR" sz="1200" dirty="0" smtClean="0"/>
              <a:t> a four </a:t>
            </a:r>
            <a:r>
              <a:rPr lang="fr-FR" sz="1200" dirty="0" err="1" smtClean="0"/>
              <a:t>paragraph</a:t>
            </a:r>
            <a:r>
              <a:rPr lang="fr-FR" sz="1200" dirty="0" smtClean="0"/>
              <a:t> </a:t>
            </a:r>
            <a:r>
              <a:rPr lang="fr-FR" sz="1200" dirty="0" err="1" smtClean="0"/>
              <a:t>essay</a:t>
            </a:r>
            <a:r>
              <a:rPr lang="fr-FR" sz="1200" dirty="0" smtClean="0"/>
              <a:t> on </a:t>
            </a:r>
            <a:r>
              <a:rPr lang="fr-FR" sz="1200" dirty="0" err="1" smtClean="0"/>
              <a:t>unseen</a:t>
            </a:r>
            <a:r>
              <a:rPr lang="fr-FR" sz="1200" dirty="0" smtClean="0"/>
              <a:t> </a:t>
            </a:r>
            <a:r>
              <a:rPr lang="fr-FR" sz="1200" dirty="0" err="1" smtClean="0"/>
              <a:t>topics</a:t>
            </a:r>
            <a:r>
              <a:rPr lang="fr-FR" sz="1200" dirty="0" smtClean="0"/>
              <a:t>, </a:t>
            </a:r>
            <a:r>
              <a:rPr lang="fr-FR" sz="1200" dirty="0" err="1" smtClean="0"/>
              <a:t>consisting</a:t>
            </a:r>
            <a:r>
              <a:rPr lang="fr-FR" sz="1200" dirty="0" smtClean="0"/>
              <a:t> of an introduction, </a:t>
            </a:r>
            <a:r>
              <a:rPr lang="fr-FR" sz="1200" dirty="0" err="1" smtClean="0"/>
              <a:t>three</a:t>
            </a:r>
            <a:r>
              <a:rPr lang="fr-FR" sz="1200" dirty="0" smtClean="0"/>
              <a:t> </a:t>
            </a:r>
            <a:r>
              <a:rPr lang="fr-FR" sz="1200" dirty="0" err="1" smtClean="0"/>
              <a:t>developmental</a:t>
            </a:r>
            <a:r>
              <a:rPr lang="fr-FR" sz="1200" dirty="0" smtClean="0"/>
              <a:t> </a:t>
            </a:r>
            <a:r>
              <a:rPr lang="fr-FR" sz="1200" dirty="0" err="1" smtClean="0"/>
              <a:t>paragraphs</a:t>
            </a:r>
            <a:r>
              <a:rPr lang="fr-FR" sz="1200" dirty="0" smtClean="0"/>
              <a:t> and a conclusion </a:t>
            </a:r>
            <a:br>
              <a:rPr lang="fr-FR" sz="1200" dirty="0" smtClean="0"/>
            </a:br>
            <a:endParaRPr lang="fr-FR" sz="1200" dirty="0" smtClean="0"/>
          </a:p>
          <a:p>
            <a:pPr fontAlgn="base"/>
            <a:r>
              <a:rPr lang="fr-FR" sz="1200" dirty="0" err="1" smtClean="0"/>
              <a:t>Students</a:t>
            </a:r>
            <a:r>
              <a:rPr lang="fr-FR" sz="1200" dirty="0" smtClean="0"/>
              <a:t> </a:t>
            </a:r>
            <a:r>
              <a:rPr lang="fr-FR" sz="1200" dirty="0" err="1" smtClean="0"/>
              <a:t>will</a:t>
            </a:r>
            <a:r>
              <a:rPr lang="fr-FR" sz="1200" dirty="0" smtClean="0"/>
              <a:t> </a:t>
            </a:r>
            <a:r>
              <a:rPr lang="fr-FR" sz="1200" dirty="0" err="1" smtClean="0"/>
              <a:t>be</a:t>
            </a:r>
            <a:r>
              <a:rPr lang="fr-FR" sz="1200" dirty="0" smtClean="0"/>
              <a:t> able to </a:t>
            </a:r>
            <a:r>
              <a:rPr lang="fr-FR" sz="1200" dirty="0" err="1" smtClean="0"/>
              <a:t>write</a:t>
            </a:r>
            <a:r>
              <a:rPr lang="fr-FR" sz="1200" dirty="0" smtClean="0"/>
              <a:t> </a:t>
            </a:r>
            <a:r>
              <a:rPr lang="fr-FR" sz="1200" dirty="0" err="1" smtClean="0"/>
              <a:t>different</a:t>
            </a:r>
            <a:r>
              <a:rPr lang="fr-FR" sz="1200" dirty="0" smtClean="0"/>
              <a:t> types of </a:t>
            </a:r>
            <a:r>
              <a:rPr lang="fr-FR" sz="1200" dirty="0" err="1" smtClean="0"/>
              <a:t>essays</a:t>
            </a:r>
            <a:r>
              <a:rPr lang="fr-FR" sz="1200" dirty="0" smtClean="0"/>
              <a:t> on </a:t>
            </a:r>
            <a:r>
              <a:rPr lang="fr-FR" sz="1200" dirty="0" err="1" smtClean="0"/>
              <a:t>unseen</a:t>
            </a:r>
            <a:r>
              <a:rPr lang="fr-FR" sz="1200" dirty="0" smtClean="0"/>
              <a:t> </a:t>
            </a:r>
            <a:r>
              <a:rPr lang="fr-FR" sz="1200" dirty="0" err="1" smtClean="0"/>
              <a:t>topics</a:t>
            </a:r>
            <a:r>
              <a:rPr lang="fr-FR" sz="1200" dirty="0" smtClean="0"/>
              <a:t>: </a:t>
            </a:r>
            <a:r>
              <a:rPr lang="fr-FR" sz="1200" dirty="0" err="1" smtClean="0"/>
              <a:t>example</a:t>
            </a:r>
            <a:r>
              <a:rPr lang="fr-FR" sz="1200" dirty="0" smtClean="0"/>
              <a:t> </a:t>
            </a:r>
            <a:r>
              <a:rPr lang="fr-FR" sz="1200" dirty="0" err="1" smtClean="0"/>
              <a:t>essay</a:t>
            </a:r>
            <a:r>
              <a:rPr lang="fr-FR" sz="1200" dirty="0" smtClean="0"/>
              <a:t> and the compare-and-</a:t>
            </a:r>
            <a:r>
              <a:rPr lang="fr-FR" sz="1200" dirty="0" err="1" smtClean="0"/>
              <a:t>contrast</a:t>
            </a:r>
            <a:r>
              <a:rPr lang="fr-FR" sz="1200" dirty="0" smtClean="0"/>
              <a:t> </a:t>
            </a:r>
            <a:r>
              <a:rPr lang="fr-FR" sz="1200" dirty="0" err="1" smtClean="0"/>
              <a:t>essay</a:t>
            </a:r>
            <a:r>
              <a:rPr lang="fr-FR" sz="1200" dirty="0" smtClean="0"/>
              <a:t>.</a:t>
            </a:r>
          </a:p>
          <a:p>
            <a:pPr fontAlgn="base"/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fontAlgn="base"/>
            <a:r>
              <a:rPr lang="fr-FR" sz="1200" b="1" dirty="0" smtClean="0"/>
              <a:t>Learning </a:t>
            </a:r>
            <a:r>
              <a:rPr lang="fr-FR" sz="1200" b="1" dirty="0" err="1" smtClean="0"/>
              <a:t>Outcomes</a:t>
            </a:r>
            <a:endParaRPr lang="fr-FR" sz="1200" b="1" dirty="0" smtClean="0"/>
          </a:p>
          <a:p>
            <a:pPr rtl="1" fontAlgn="base"/>
            <a:r>
              <a:rPr lang="fr-FR" sz="1200" dirty="0" smtClean="0"/>
              <a:t>The </a:t>
            </a:r>
            <a:r>
              <a:rPr lang="fr-FR" sz="1200" dirty="0" err="1" smtClean="0"/>
              <a:t>thesis</a:t>
            </a:r>
            <a:r>
              <a:rPr lang="fr-FR" sz="1200" dirty="0" smtClean="0"/>
              <a:t> </a:t>
            </a:r>
            <a:r>
              <a:rPr lang="fr-FR" sz="1200" dirty="0" err="1" smtClean="0"/>
              <a:t>statement</a:t>
            </a: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rtl="1" fontAlgn="base"/>
            <a:r>
              <a:rPr lang="fr-FR" sz="1200" dirty="0" smtClean="0"/>
              <a:t>The </a:t>
            </a:r>
            <a:r>
              <a:rPr lang="fr-FR" sz="1200" dirty="0" err="1" smtClean="0"/>
              <a:t>different</a:t>
            </a:r>
            <a:r>
              <a:rPr lang="fr-FR" sz="1200" dirty="0" smtClean="0"/>
              <a:t> introductions to an </a:t>
            </a:r>
            <a:r>
              <a:rPr lang="fr-FR" sz="1200" dirty="0" err="1" smtClean="0"/>
              <a:t>essay</a:t>
            </a:r>
            <a:r>
              <a:rPr lang="fr-FR" sz="1200" dirty="0" smtClean="0"/>
              <a:t>: a) </a:t>
            </a:r>
            <a:r>
              <a:rPr lang="fr-FR" sz="1200" dirty="0" err="1" smtClean="0"/>
              <a:t>Turnabout</a:t>
            </a:r>
            <a:r>
              <a:rPr lang="fr-FR" sz="1200" dirty="0" smtClean="0"/>
              <a:t> b) </a:t>
            </a:r>
            <a:r>
              <a:rPr lang="fr-FR" sz="1200" dirty="0" err="1" smtClean="0"/>
              <a:t>Dramatic</a:t>
            </a:r>
            <a:r>
              <a:rPr lang="fr-FR" sz="1200" dirty="0" smtClean="0"/>
              <a:t> entrance c)Relevant </a:t>
            </a:r>
            <a:r>
              <a:rPr lang="fr-FR" sz="1200" dirty="0" err="1" smtClean="0"/>
              <a:t>quotation</a:t>
            </a:r>
            <a:r>
              <a:rPr lang="fr-FR" sz="1200" dirty="0" smtClean="0"/>
              <a:t> d)</a:t>
            </a:r>
            <a:r>
              <a:rPr lang="fr-FR" sz="1200" dirty="0" err="1" smtClean="0"/>
              <a:t>Funnel</a:t>
            </a: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rtl="1" fontAlgn="base"/>
            <a:r>
              <a:rPr lang="fr-FR" sz="1200" dirty="0" smtClean="0"/>
              <a:t> The </a:t>
            </a:r>
            <a:r>
              <a:rPr lang="fr-FR" sz="1200" dirty="0" err="1" smtClean="0"/>
              <a:t>example</a:t>
            </a:r>
            <a:r>
              <a:rPr lang="fr-FR" sz="1200" dirty="0" smtClean="0"/>
              <a:t> </a:t>
            </a:r>
            <a:r>
              <a:rPr lang="fr-FR" sz="1200" dirty="0" err="1" smtClean="0"/>
              <a:t>essay</a:t>
            </a: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rtl="1" fontAlgn="base"/>
            <a:r>
              <a:rPr lang="fr-FR" sz="1200" dirty="0" smtClean="0"/>
              <a:t>The compare-and-</a:t>
            </a:r>
            <a:r>
              <a:rPr lang="fr-FR" sz="1200" dirty="0" err="1" smtClean="0"/>
              <a:t>contrast</a:t>
            </a:r>
            <a:r>
              <a:rPr lang="fr-FR" sz="1200" dirty="0" smtClean="0"/>
              <a:t> </a:t>
            </a:r>
            <a:r>
              <a:rPr lang="fr-FR" sz="1200" dirty="0" err="1" smtClean="0"/>
              <a:t>essay</a:t>
            </a: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rtl="1" fontAlgn="base"/>
            <a:r>
              <a:rPr lang="fr-FR" sz="1200" dirty="0" err="1" smtClean="0"/>
              <a:t>Students</a:t>
            </a:r>
            <a:r>
              <a:rPr lang="fr-FR" sz="1200" dirty="0" smtClean="0"/>
              <a:t> </a:t>
            </a:r>
            <a:r>
              <a:rPr lang="fr-FR" sz="1200" dirty="0" err="1" smtClean="0"/>
              <a:t>will</a:t>
            </a:r>
            <a:r>
              <a:rPr lang="fr-FR" sz="1200" dirty="0" smtClean="0"/>
              <a:t> </a:t>
            </a:r>
            <a:r>
              <a:rPr lang="fr-FR" sz="1200" dirty="0" err="1" smtClean="0"/>
              <a:t>be</a:t>
            </a:r>
            <a:r>
              <a:rPr lang="fr-FR" sz="1200" dirty="0" smtClean="0"/>
              <a:t> able </a:t>
            </a:r>
            <a:r>
              <a:rPr lang="fr-FR" sz="1200" dirty="0" err="1" smtClean="0"/>
              <a:t>apply</a:t>
            </a:r>
            <a:r>
              <a:rPr lang="fr-FR" sz="1200" dirty="0" smtClean="0"/>
              <a:t> the use of a </a:t>
            </a:r>
            <a:r>
              <a:rPr lang="fr-FR" sz="1200" dirty="0" err="1" smtClean="0"/>
              <a:t>writing</a:t>
            </a:r>
            <a:r>
              <a:rPr lang="fr-FR" sz="1200" dirty="0" smtClean="0"/>
              <a:t> </a:t>
            </a:r>
            <a:r>
              <a:rPr lang="fr-FR" sz="1200" dirty="0" err="1" smtClean="0"/>
              <a:t>sequence</a:t>
            </a:r>
            <a:r>
              <a:rPr lang="fr-FR" sz="1200" dirty="0" smtClean="0"/>
              <a:t>: </a:t>
            </a:r>
            <a:r>
              <a:rPr lang="fr-FR" sz="1200" dirty="0" err="1" smtClean="0"/>
              <a:t>prewriting</a:t>
            </a:r>
            <a:r>
              <a:rPr lang="fr-FR" sz="1200" dirty="0" smtClean="0"/>
              <a:t> </a:t>
            </a:r>
            <a:r>
              <a:rPr lang="fr-FR" sz="1200" dirty="0" err="1" smtClean="0"/>
              <a:t>activities</a:t>
            </a:r>
            <a:r>
              <a:rPr lang="fr-FR" sz="1200" dirty="0" smtClean="0"/>
              <a:t>, brainstorming, </a:t>
            </a:r>
            <a:r>
              <a:rPr lang="fr-FR" sz="1200" dirty="0" err="1" smtClean="0"/>
              <a:t>outlining</a:t>
            </a:r>
            <a:r>
              <a:rPr lang="fr-FR" sz="1200" dirty="0" smtClean="0"/>
              <a:t>, and </a:t>
            </a:r>
            <a:r>
              <a:rPr lang="fr-FR" sz="1200" dirty="0" err="1" smtClean="0"/>
              <a:t>ending</a:t>
            </a:r>
            <a:r>
              <a:rPr lang="fr-FR" sz="1200" dirty="0" smtClean="0"/>
              <a:t> </a:t>
            </a:r>
            <a:r>
              <a:rPr lang="fr-FR" sz="1200" dirty="0" err="1" smtClean="0"/>
              <a:t>with</a:t>
            </a:r>
            <a:r>
              <a:rPr lang="fr-FR" sz="1200" dirty="0" smtClean="0"/>
              <a:t> </a:t>
            </a:r>
            <a:r>
              <a:rPr lang="fr-FR" sz="1200" dirty="0" err="1" smtClean="0"/>
              <a:t>drafting</a:t>
            </a:r>
            <a:r>
              <a:rPr lang="fr-FR" sz="1200" dirty="0" smtClean="0"/>
              <a:t>, and </a:t>
            </a:r>
            <a:r>
              <a:rPr lang="fr-FR" sz="1200" dirty="0" err="1" smtClean="0"/>
              <a:t>editing</a:t>
            </a:r>
            <a:r>
              <a:rPr lang="fr-FR" sz="1200" dirty="0" smtClean="0"/>
              <a:t>.</a:t>
            </a:r>
            <a:br>
              <a:rPr lang="fr-FR" sz="1200" dirty="0" smtClean="0"/>
            </a:br>
            <a:endParaRPr lang="fr-FR" sz="1200" dirty="0" smtClean="0"/>
          </a:p>
          <a:p>
            <a:pPr rtl="1" fontAlgn="base"/>
            <a:r>
              <a:rPr lang="fr-FR" sz="1200" dirty="0" err="1" smtClean="0"/>
              <a:t>Students</a:t>
            </a:r>
            <a:r>
              <a:rPr lang="fr-FR" sz="1200" dirty="0" smtClean="0"/>
              <a:t> </a:t>
            </a:r>
            <a:r>
              <a:rPr lang="fr-FR" sz="1200" dirty="0" err="1" smtClean="0"/>
              <a:t>will</a:t>
            </a:r>
            <a:r>
              <a:rPr lang="fr-FR" sz="1200" dirty="0" smtClean="0"/>
              <a:t> </a:t>
            </a:r>
            <a:r>
              <a:rPr lang="fr-FR" sz="1200" dirty="0" err="1" smtClean="0"/>
              <a:t>be</a:t>
            </a:r>
            <a:r>
              <a:rPr lang="fr-FR" sz="1200" dirty="0" smtClean="0"/>
              <a:t> able to </a:t>
            </a:r>
            <a:r>
              <a:rPr lang="fr-FR" sz="1200" dirty="0" err="1" smtClean="0"/>
              <a:t>properly</a:t>
            </a:r>
            <a:r>
              <a:rPr lang="fr-FR" sz="1200" dirty="0" smtClean="0"/>
              <a:t> </a:t>
            </a:r>
            <a:r>
              <a:rPr lang="fr-FR" sz="1200" dirty="0" err="1" smtClean="0"/>
              <a:t>write</a:t>
            </a:r>
            <a:r>
              <a:rPr lang="fr-FR" sz="1200" dirty="0" smtClean="0"/>
              <a:t> a four </a:t>
            </a:r>
            <a:r>
              <a:rPr lang="fr-FR" sz="1200" dirty="0" err="1" smtClean="0"/>
              <a:t>paragraph</a:t>
            </a:r>
            <a:r>
              <a:rPr lang="fr-FR" sz="1200" dirty="0" smtClean="0"/>
              <a:t> </a:t>
            </a:r>
            <a:r>
              <a:rPr lang="fr-FR" sz="1200" dirty="0" err="1" smtClean="0"/>
              <a:t>essay</a:t>
            </a:r>
            <a:r>
              <a:rPr lang="fr-FR" sz="1200" dirty="0" smtClean="0"/>
              <a:t>, </a:t>
            </a:r>
            <a:r>
              <a:rPr lang="fr-FR" sz="1200" dirty="0" err="1" smtClean="0"/>
              <a:t>consisting</a:t>
            </a:r>
            <a:r>
              <a:rPr lang="fr-FR" sz="1200" dirty="0" smtClean="0"/>
              <a:t> of an introduction, </a:t>
            </a:r>
            <a:r>
              <a:rPr lang="fr-FR" sz="1200" dirty="0" err="1" smtClean="0"/>
              <a:t>three</a:t>
            </a:r>
            <a:r>
              <a:rPr lang="fr-FR" sz="1200" dirty="0" smtClean="0"/>
              <a:t> </a:t>
            </a:r>
            <a:r>
              <a:rPr lang="fr-FR" sz="1200" dirty="0" err="1" smtClean="0"/>
              <a:t>developmental</a:t>
            </a:r>
            <a:r>
              <a:rPr lang="fr-FR" sz="1200" dirty="0" smtClean="0"/>
              <a:t> </a:t>
            </a:r>
            <a:r>
              <a:rPr lang="fr-FR" sz="1200" dirty="0" err="1" smtClean="0"/>
              <a:t>paragraphs</a:t>
            </a:r>
            <a:r>
              <a:rPr lang="fr-FR" sz="1200" dirty="0" smtClean="0"/>
              <a:t> and a conclusion on </a:t>
            </a:r>
            <a:r>
              <a:rPr lang="fr-FR" sz="1200" dirty="0" err="1" smtClean="0"/>
              <a:t>unseen</a:t>
            </a:r>
            <a:r>
              <a:rPr lang="fr-FR" sz="1200" dirty="0" smtClean="0"/>
              <a:t> </a:t>
            </a:r>
            <a:r>
              <a:rPr lang="fr-FR" sz="1200" dirty="0" err="1" smtClean="0"/>
              <a:t>topics</a:t>
            </a:r>
            <a:r>
              <a:rPr lang="fr-FR" sz="1200" dirty="0" smtClean="0"/>
              <a:t>.</a:t>
            </a:r>
            <a:br>
              <a:rPr lang="fr-FR" sz="1200" dirty="0" smtClean="0"/>
            </a:br>
            <a:endParaRPr lang="fr-FR" sz="1200" dirty="0" smtClean="0"/>
          </a:p>
          <a:p>
            <a:pPr rtl="1" fontAlgn="base"/>
            <a:r>
              <a:rPr lang="fr-FR" sz="1200" dirty="0" err="1" smtClean="0"/>
              <a:t>Students</a:t>
            </a:r>
            <a:r>
              <a:rPr lang="fr-FR" sz="1200" dirty="0" smtClean="0"/>
              <a:t> </a:t>
            </a:r>
            <a:r>
              <a:rPr lang="fr-FR" sz="1200" dirty="0" err="1" smtClean="0"/>
              <a:t>will</a:t>
            </a:r>
            <a:r>
              <a:rPr lang="fr-FR" sz="1200" dirty="0" smtClean="0"/>
              <a:t> </a:t>
            </a:r>
            <a:r>
              <a:rPr lang="fr-FR" sz="1200" dirty="0" err="1" smtClean="0"/>
              <a:t>be</a:t>
            </a:r>
            <a:r>
              <a:rPr lang="fr-FR" sz="1200" dirty="0" smtClean="0"/>
              <a:t> able to </a:t>
            </a:r>
            <a:r>
              <a:rPr lang="fr-FR" sz="1200" dirty="0" err="1" smtClean="0"/>
              <a:t>write</a:t>
            </a:r>
            <a:r>
              <a:rPr lang="fr-FR" sz="1200" dirty="0" smtClean="0"/>
              <a:t> </a:t>
            </a:r>
            <a:r>
              <a:rPr lang="fr-FR" sz="1200" dirty="0" err="1" smtClean="0"/>
              <a:t>different</a:t>
            </a:r>
            <a:r>
              <a:rPr lang="fr-FR" sz="1200" dirty="0" smtClean="0"/>
              <a:t> types of </a:t>
            </a:r>
            <a:r>
              <a:rPr lang="fr-FR" sz="1200" dirty="0" err="1" smtClean="0"/>
              <a:t>essays</a:t>
            </a:r>
            <a:r>
              <a:rPr lang="fr-FR" sz="1200" dirty="0" smtClean="0"/>
              <a:t>: </a:t>
            </a:r>
            <a:r>
              <a:rPr lang="fr-FR" sz="1200" dirty="0" err="1" smtClean="0"/>
              <a:t>example</a:t>
            </a:r>
            <a:r>
              <a:rPr lang="fr-FR" sz="1200" dirty="0" smtClean="0"/>
              <a:t> </a:t>
            </a:r>
            <a:r>
              <a:rPr lang="fr-FR" sz="1200" dirty="0" err="1" smtClean="0"/>
              <a:t>essay</a:t>
            </a:r>
            <a:r>
              <a:rPr lang="fr-FR" sz="1200" dirty="0" smtClean="0"/>
              <a:t> and the compare-and-</a:t>
            </a:r>
            <a:r>
              <a:rPr lang="fr-FR" sz="1200" dirty="0" err="1" smtClean="0"/>
              <a:t>contrast</a:t>
            </a:r>
            <a:r>
              <a:rPr lang="fr-FR" sz="1200" dirty="0" smtClean="0"/>
              <a:t> </a:t>
            </a:r>
            <a:r>
              <a:rPr lang="fr-FR" sz="1200" dirty="0" err="1" smtClean="0"/>
              <a:t>essay</a:t>
            </a:r>
            <a:r>
              <a:rPr lang="fr-FR" sz="1200" dirty="0" smtClean="0"/>
              <a:t>.</a:t>
            </a:r>
            <a:br>
              <a:rPr lang="fr-FR" sz="1200" dirty="0" smtClean="0"/>
            </a:br>
            <a:endParaRPr lang="fr-FR" sz="1200" dirty="0" smtClean="0"/>
          </a:p>
          <a:p>
            <a:pPr rtl="1" fontAlgn="base"/>
            <a:r>
              <a:rPr lang="fr-FR" sz="1200" dirty="0" err="1" smtClean="0"/>
              <a:t>Students</a:t>
            </a:r>
            <a:r>
              <a:rPr lang="fr-FR" sz="1200" dirty="0" smtClean="0"/>
              <a:t> </a:t>
            </a:r>
            <a:r>
              <a:rPr lang="fr-FR" sz="1200" dirty="0" err="1" smtClean="0"/>
              <a:t>will</a:t>
            </a:r>
            <a:r>
              <a:rPr lang="fr-FR" sz="1200" dirty="0" smtClean="0"/>
              <a:t> </a:t>
            </a:r>
            <a:r>
              <a:rPr lang="fr-FR" sz="1200" dirty="0" err="1" smtClean="0"/>
              <a:t>be</a:t>
            </a:r>
            <a:r>
              <a:rPr lang="fr-FR" sz="1200" dirty="0" smtClean="0"/>
              <a:t> able to </a:t>
            </a:r>
            <a:r>
              <a:rPr lang="fr-FR" sz="1200" dirty="0" err="1" smtClean="0"/>
              <a:t>submit</a:t>
            </a:r>
            <a:r>
              <a:rPr lang="fr-FR" sz="1200" dirty="0" smtClean="0"/>
              <a:t> </a:t>
            </a:r>
            <a:r>
              <a:rPr lang="fr-FR" sz="1200" dirty="0" err="1" smtClean="0"/>
              <a:t>assignments</a:t>
            </a:r>
            <a:r>
              <a:rPr lang="fr-FR" sz="1200" dirty="0" smtClean="0"/>
              <a:t> in due time</a:t>
            </a:r>
            <a:br>
              <a:rPr lang="fr-FR" sz="1200" dirty="0" smtClean="0"/>
            </a:br>
            <a:endParaRPr lang="fr-FR" sz="1200" dirty="0" smtClean="0"/>
          </a:p>
          <a:p>
            <a:pPr rtl="1" fontAlgn="base"/>
            <a:r>
              <a:rPr lang="fr-FR" sz="1200" dirty="0" err="1" smtClean="0"/>
              <a:t>Students</a:t>
            </a:r>
            <a:r>
              <a:rPr lang="fr-FR" sz="1200" dirty="0" smtClean="0"/>
              <a:t> </a:t>
            </a:r>
            <a:r>
              <a:rPr lang="fr-FR" sz="1200" dirty="0" err="1" smtClean="0"/>
              <a:t>will</a:t>
            </a:r>
            <a:r>
              <a:rPr lang="fr-FR" sz="1200" dirty="0" smtClean="0"/>
              <a:t> </a:t>
            </a:r>
            <a:r>
              <a:rPr lang="fr-FR" sz="1200" dirty="0" err="1" smtClean="0"/>
              <a:t>participate</a:t>
            </a:r>
            <a:r>
              <a:rPr lang="fr-FR" sz="1200" dirty="0" smtClean="0"/>
              <a:t> in class </a:t>
            </a:r>
            <a:r>
              <a:rPr lang="fr-FR" sz="1200" dirty="0" err="1" smtClean="0"/>
              <a:t>individually</a:t>
            </a:r>
            <a:r>
              <a:rPr lang="fr-FR" sz="1200" dirty="0" smtClean="0"/>
              <a:t> as </a:t>
            </a:r>
            <a:r>
              <a:rPr lang="fr-FR" sz="1200" dirty="0" err="1" smtClean="0"/>
              <a:t>well</a:t>
            </a:r>
            <a:r>
              <a:rPr lang="fr-FR" sz="1200" dirty="0" smtClean="0"/>
              <a:t> as in group </a:t>
            </a:r>
            <a:r>
              <a:rPr lang="fr-FR" sz="1200" dirty="0" err="1" smtClean="0"/>
              <a:t>work</a:t>
            </a: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fontAlgn="base"/>
            <a:r>
              <a:rPr lang="fr-FR" sz="1200" dirty="0" err="1" smtClean="0"/>
              <a:t>Students</a:t>
            </a:r>
            <a:r>
              <a:rPr lang="fr-FR" sz="1200" dirty="0" smtClean="0"/>
              <a:t> </a:t>
            </a:r>
            <a:r>
              <a:rPr lang="fr-FR" sz="1200" dirty="0" err="1" smtClean="0"/>
              <a:t>will</a:t>
            </a:r>
            <a:r>
              <a:rPr lang="fr-FR" sz="1200" dirty="0" smtClean="0"/>
              <a:t> use the </a:t>
            </a:r>
            <a:r>
              <a:rPr lang="fr-FR" sz="1200" dirty="0" err="1" smtClean="0"/>
              <a:t>necessary</a:t>
            </a:r>
            <a:r>
              <a:rPr lang="fr-FR" sz="1200" dirty="0" smtClean="0"/>
              <a:t> </a:t>
            </a:r>
            <a:r>
              <a:rPr lang="fr-FR" sz="1200" dirty="0" err="1" smtClean="0"/>
              <a:t>skills</a:t>
            </a:r>
            <a:r>
              <a:rPr lang="fr-FR" sz="1200" dirty="0" smtClean="0"/>
              <a:t> to </a:t>
            </a:r>
            <a:r>
              <a:rPr lang="fr-FR" sz="1200" dirty="0" err="1" smtClean="0"/>
              <a:t>communicate</a:t>
            </a:r>
            <a:r>
              <a:rPr lang="fr-FR" sz="1200" dirty="0" smtClean="0"/>
              <a:t>.</a:t>
            </a:r>
            <a:br>
              <a:rPr lang="fr-FR" sz="1200" dirty="0" smtClean="0"/>
            </a:br>
            <a:endParaRPr lang="fr-FR" sz="1200" dirty="0" smtClean="0"/>
          </a:p>
          <a:p>
            <a:r>
              <a:rPr lang="fr-FR" sz="1200" dirty="0" smtClean="0"/>
              <a:t/>
            </a:r>
            <a:br>
              <a:rPr lang="fr-FR" sz="1200" dirty="0" smtClean="0"/>
            </a:b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2558</TotalTime>
  <Words>0</Words>
  <Application>Microsoft Office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38</cp:revision>
  <dcterms:created xsi:type="dcterms:W3CDTF">2015-04-10T09:16:03Z</dcterms:created>
  <dcterms:modified xsi:type="dcterms:W3CDTF">2015-04-12T06:16:17Z</dcterms:modified>
</cp:coreProperties>
</file>