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-187183"/>
            <a:ext cx="7632848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1"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Module Description</a:t>
            </a:r>
          </a:p>
          <a:p>
            <a:pPr fontAlgn="base"/>
            <a:r>
              <a:rPr lang="en-US" sz="1400" dirty="0" smtClean="0"/>
              <a:t>This course aims at introducing students to basic concepts of paragraph writing, this covers pre-writing techniques and moves onward to more defined paragraph-related elements including restricted topics; developed topic sentences; well-organized, effective support of the controlling idea; as well as coherence and unity. A review of appropriate grammatical structures is also provided where necessary. Two kinds of paragraphs highlighted in this course are the narrative and the descriptive paragraphs                                                                                 </a:t>
            </a:r>
          </a:p>
          <a:p>
            <a:pPr fontAlgn="base"/>
            <a:r>
              <a:rPr lang="en-US" sz="1400" b="1" dirty="0" smtClean="0"/>
              <a:t>Module Aims</a:t>
            </a:r>
          </a:p>
          <a:p>
            <a:pPr fontAlgn="base"/>
            <a:r>
              <a:rPr lang="en-US" sz="1400" dirty="0" smtClean="0"/>
              <a:t>The writing process (journal writing, generating ideas/invention techniques, drafting and revising) topic, topic sentences, support, unity, coherence</a:t>
            </a:r>
          </a:p>
          <a:p>
            <a:pPr fontAlgn="base"/>
            <a:r>
              <a:rPr lang="en-US" sz="1400" dirty="0" smtClean="0"/>
              <a:t>writing a narrative paragraph (present narration &amp; past narration)</a:t>
            </a:r>
          </a:p>
          <a:p>
            <a:pPr fontAlgn="base"/>
            <a:r>
              <a:rPr lang="en-US" sz="1400" dirty="0" smtClean="0"/>
              <a:t>writing a descriptive paragraph of a person &amp; of a place</a:t>
            </a:r>
          </a:p>
          <a:p>
            <a:pPr fontAlgn="base"/>
            <a:r>
              <a:rPr lang="en-US" sz="1400" dirty="0" smtClean="0"/>
              <a:t>grammatical structures that help in composing narrative and descriptive paragraphs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Learning Outcomes:</a:t>
            </a:r>
          </a:p>
          <a:p>
            <a:pPr fontAlgn="base"/>
            <a:r>
              <a:rPr lang="en-US" sz="1400" dirty="0" smtClean="0"/>
              <a:t>Apply their knowledge of the writing process stages</a:t>
            </a:r>
          </a:p>
          <a:p>
            <a:pPr fontAlgn="base"/>
            <a:r>
              <a:rPr lang="en-US" sz="1400" dirty="0" smtClean="0"/>
              <a:t>Practice techniques for generating ideas such as keeping a journal, brainstorming and free-writing</a:t>
            </a:r>
          </a:p>
          <a:p>
            <a:pPr fontAlgn="base"/>
            <a:r>
              <a:rPr lang="en-US" sz="1400" dirty="0" smtClean="0"/>
              <a:t>Identify the topic of the paragraph</a:t>
            </a:r>
          </a:p>
          <a:p>
            <a:pPr fontAlgn="base"/>
            <a:r>
              <a:rPr lang="en-US" sz="1400" dirty="0" smtClean="0"/>
              <a:t>Write a good topic sentence with a controlling idea</a:t>
            </a:r>
          </a:p>
          <a:p>
            <a:pPr fontAlgn="base"/>
            <a:r>
              <a:rPr lang="en-US" sz="1400" dirty="0" smtClean="0"/>
              <a:t>Add supporting ideas to clarify the main idea</a:t>
            </a:r>
          </a:p>
          <a:p>
            <a:pPr fontAlgn="base"/>
            <a:r>
              <a:rPr lang="en-US" sz="1400" dirty="0" smtClean="0"/>
              <a:t>Write a unified and coherent paragraph</a:t>
            </a:r>
          </a:p>
          <a:p>
            <a:pPr fontAlgn="base"/>
            <a:r>
              <a:rPr lang="en-US" sz="1400" dirty="0" smtClean="0"/>
              <a:t>Write a narrative paragraph and organize ideas using chronological development and adverbial clauses of time and sequence</a:t>
            </a:r>
          </a:p>
          <a:p>
            <a:pPr fontAlgn="base"/>
            <a:r>
              <a:rPr lang="en-US" sz="1400" dirty="0" smtClean="0"/>
              <a:t>Describe places and people through use of spatial organization, imagery, adverbials of place and adjective clauses</a:t>
            </a:r>
          </a:p>
          <a:p>
            <a:pPr fontAlgn="base"/>
            <a:r>
              <a:rPr lang="en-US" sz="1400" dirty="0" smtClean="0"/>
              <a:t>Use elements of description such as sounds, smell and sight</a:t>
            </a:r>
          </a:p>
          <a:p>
            <a:pPr fontAlgn="base"/>
            <a:r>
              <a:rPr lang="en-US" sz="1400" dirty="0" smtClean="0"/>
              <a:t>Express their attitude and feelings towards what they are narrating or describing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en-US" sz="1400" smtClean="0"/>
              <a:t/>
            </a:r>
            <a:br>
              <a:rPr lang="en-US" sz="1400" smtClean="0"/>
            </a:b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0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33</cp:revision>
  <dcterms:created xsi:type="dcterms:W3CDTF">2015-04-10T09:16:03Z</dcterms:created>
  <dcterms:modified xsi:type="dcterms:W3CDTF">2015-04-11T17:56:27Z</dcterms:modified>
</cp:coreProperties>
</file>