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520705"/>
            <a:ext cx="7632848"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This course focuses on reading skills and strategies including guessing meaning from context, </a:t>
            </a:r>
            <a:r>
              <a:rPr lang="en-US" sz="1400" dirty="0" err="1" smtClean="0"/>
              <a:t>analysing</a:t>
            </a:r>
            <a:r>
              <a:rPr lang="en-US" sz="1400" dirty="0" smtClean="0"/>
              <a:t> paragraphs and skimming for the main idea (explicit or implicit), scanning (for numbers, for facts, for definitions of key terms, for words, for specific terms, etc.), distinguishing between general and specific statements, paraphrasing main ideas, understanding points of view, etc.  Some light will be shed on narratives with focus on basic elements (setting, characters and plot).</a:t>
            </a:r>
          </a:p>
          <a:p>
            <a:pPr fontAlgn="base"/>
            <a:r>
              <a:rPr lang="en-US" sz="1400" dirty="0" smtClean="0"/>
              <a:t>One more area of interest is vocabulary building.  This covers </a:t>
            </a:r>
            <a:r>
              <a:rPr lang="en-US" sz="1400" dirty="0" err="1" smtClean="0"/>
              <a:t>analysing</a:t>
            </a:r>
            <a:r>
              <a:rPr lang="en-US" sz="1400" dirty="0" smtClean="0"/>
              <a:t> affixes, understanding compound words, identifying antonyms and synonyms, recognizing word families and identifying spelling variations.</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Read a variety of </a:t>
            </a:r>
            <a:r>
              <a:rPr lang="en-US" sz="1400" b="1" i="1" dirty="0" smtClean="0"/>
              <a:t>unseen </a:t>
            </a:r>
            <a:r>
              <a:rPr lang="en-US" sz="1400" dirty="0" smtClean="0"/>
              <a:t>passages and answer comprehension questions</a:t>
            </a:r>
          </a:p>
          <a:p>
            <a:pPr fontAlgn="base"/>
            <a:r>
              <a:rPr lang="en-US" sz="1400" dirty="0" smtClean="0"/>
              <a:t>Guessing meaning of words from context</a:t>
            </a:r>
          </a:p>
          <a:p>
            <a:pPr fontAlgn="base"/>
            <a:r>
              <a:rPr lang="en-US" sz="1400" dirty="0" smtClean="0"/>
              <a:t>Analyze paragraphs and skim for the main idea (explicit or implicit)</a:t>
            </a:r>
          </a:p>
          <a:p>
            <a:pPr fontAlgn="base"/>
            <a:r>
              <a:rPr lang="en-US" sz="1400" dirty="0" smtClean="0"/>
              <a:t>Scan (for numbers, for facts, for definitions of key terms, for words, for specific terms, etc.)</a:t>
            </a:r>
          </a:p>
          <a:p>
            <a:pPr fontAlgn="base"/>
            <a:r>
              <a:rPr lang="en-US" sz="1400" dirty="0" smtClean="0"/>
              <a:t/>
            </a:r>
            <a:br>
              <a:rPr lang="en-US" sz="1400" dirty="0" smtClean="0"/>
            </a:br>
            <a:endParaRPr lang="en-US" sz="1400" dirty="0" smtClean="0"/>
          </a:p>
          <a:p>
            <a:pPr rtl="1" fontAlgn="base"/>
            <a:r>
              <a:rPr lang="en-US" sz="1400" b="1" dirty="0" smtClean="0"/>
              <a:t>Learning Outcomes:</a:t>
            </a:r>
            <a:endParaRPr lang="en-US" sz="1400" dirty="0" smtClean="0"/>
          </a:p>
          <a:p>
            <a:pPr fontAlgn="base"/>
            <a:r>
              <a:rPr lang="en-US" sz="1400" dirty="0" smtClean="0"/>
              <a:t> skimming for the main idea (explicit or implicit)</a:t>
            </a:r>
          </a:p>
          <a:p>
            <a:pPr fontAlgn="base"/>
            <a:r>
              <a:rPr lang="en-US" sz="1400" dirty="0" smtClean="0"/>
              <a:t> skimming for the main idea (explicit or implicit)</a:t>
            </a:r>
          </a:p>
          <a:p>
            <a:pPr fontAlgn="base"/>
            <a:r>
              <a:rPr lang="en-US" sz="1400" dirty="0" smtClean="0"/>
              <a:t>scanning (for numbers, for facts, for definitions of key terms, for words, etc.)</a:t>
            </a:r>
          </a:p>
          <a:p>
            <a:pPr fontAlgn="base"/>
            <a:r>
              <a:rPr lang="en-US" sz="1400" dirty="0" smtClean="0"/>
              <a:t>distinguishing between general and specific statements</a:t>
            </a:r>
          </a:p>
          <a:p>
            <a:pPr fontAlgn="base"/>
            <a:r>
              <a:rPr lang="en-US" sz="1400" dirty="0" smtClean="0"/>
              <a:t>paraphrasing main ideas</a:t>
            </a:r>
          </a:p>
          <a:p>
            <a:pPr fontAlgn="base"/>
            <a:r>
              <a:rPr lang="en-US" sz="1400" dirty="0" smtClean="0"/>
              <a:t>vocabulary building (affixes, compound words, antonyms and synonyms)</a:t>
            </a:r>
          </a:p>
          <a:p>
            <a:pPr fontAlgn="base"/>
            <a:r>
              <a:rPr lang="en-US" sz="1400" smtClean="0"/>
              <a:t>summarizing</a:t>
            </a:r>
            <a:endParaRPr lang="en-US" sz="14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TotalTime>
  <Words>0</Words>
  <Application>Microsoft Office PowerPoint</Application>
  <PresentationFormat>Affichage à l'écran (4:3)</PresentationFormat>
  <Paragraphs>22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32</cp:revision>
  <dcterms:created xsi:type="dcterms:W3CDTF">2015-04-10T09:16:03Z</dcterms:created>
  <dcterms:modified xsi:type="dcterms:W3CDTF">2015-04-11T17:41:38Z</dcterms:modified>
</cp:coreProperties>
</file>