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1028536"/>
            <a:ext cx="7632848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400" b="1" dirty="0" smtClean="0"/>
              <a:t>Course Description</a:t>
            </a:r>
            <a:endParaRPr lang="en-US" sz="1400" dirty="0" smtClean="0"/>
          </a:p>
          <a:p>
            <a:pPr fontAlgn="base"/>
            <a:r>
              <a:rPr lang="en-US" sz="1400" dirty="0" smtClean="0"/>
              <a:t>The course in Writing introduces the student to the basic style of technical writing. Exercises include written descriptions of both objects and processes, and the preparation of a technical report on an approved topic.</a:t>
            </a:r>
          </a:p>
          <a:p>
            <a:pPr fontAlgn="base"/>
            <a:r>
              <a:rPr lang="en-US" sz="1400" b="1" dirty="0" smtClean="0"/>
              <a:t>Course Aims</a:t>
            </a:r>
            <a:endParaRPr lang="en-US" sz="1400" dirty="0" smtClean="0"/>
          </a:p>
          <a:p>
            <a:pPr fontAlgn="base"/>
            <a:r>
              <a:rPr lang="en-US" sz="1400" dirty="0" smtClean="0"/>
              <a:t>The stages of writing such as prewriting and brainstorming</a:t>
            </a:r>
          </a:p>
          <a:p>
            <a:pPr fontAlgn="base"/>
            <a:r>
              <a:rPr lang="en-US" sz="1400" dirty="0" smtClean="0"/>
              <a:t>The concepts of topic, topic sentence, and controlling idea</a:t>
            </a:r>
          </a:p>
          <a:p>
            <a:pPr fontAlgn="base"/>
            <a:r>
              <a:rPr lang="en-US" sz="1400" dirty="0" smtClean="0"/>
              <a:t>The importance of unity and coherence in a paragraph</a:t>
            </a:r>
          </a:p>
          <a:p>
            <a:pPr fontAlgn="base"/>
            <a:r>
              <a:rPr lang="en-US" sz="1400" dirty="0" smtClean="0"/>
              <a:t>The concept of chronological development, and adverbial clauses of time and place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rtl="1" fontAlgn="base"/>
            <a:r>
              <a:rPr lang="en-US" sz="1400" b="1" dirty="0" smtClean="0"/>
              <a:t>Learning Outcomes:</a:t>
            </a:r>
            <a:endParaRPr lang="en-US" sz="1400" dirty="0" smtClean="0"/>
          </a:p>
          <a:p>
            <a:pPr fontAlgn="base"/>
            <a:r>
              <a:rPr lang="en-US" sz="1400" dirty="0" smtClean="0"/>
              <a:t>Summary of the main learning outcomes for students enrolled in the course.</a:t>
            </a:r>
          </a:p>
          <a:p>
            <a:pPr fontAlgn="base"/>
            <a:r>
              <a:rPr lang="en-US" sz="1400" dirty="0" smtClean="0"/>
              <a:t>By the end of the course, the students will be able to:</a:t>
            </a:r>
          </a:p>
          <a:p>
            <a:pPr fontAlgn="base"/>
            <a:r>
              <a:rPr lang="en-US" sz="1400" dirty="0" smtClean="0"/>
              <a:t>Apply their knowledge of the writing process stages</a:t>
            </a:r>
          </a:p>
          <a:p>
            <a:pPr fontAlgn="base"/>
            <a:r>
              <a:rPr lang="en-US" sz="1400" dirty="0" smtClean="0"/>
              <a:t>Practice techniques for generating ideas such as keeping a journal, brainstorming and free-writing</a:t>
            </a:r>
          </a:p>
          <a:p>
            <a:pPr fontAlgn="base"/>
            <a:r>
              <a:rPr lang="en-US" sz="1400" dirty="0" smtClean="0"/>
              <a:t>Identify the topic of the paragraph</a:t>
            </a:r>
          </a:p>
          <a:p>
            <a:pPr fontAlgn="base"/>
            <a:r>
              <a:rPr lang="en-US" sz="1400" dirty="0" smtClean="0"/>
              <a:t>Write a good topic sentence with a controlling idea</a:t>
            </a:r>
          </a:p>
          <a:p>
            <a:pPr fontAlgn="base"/>
            <a:r>
              <a:rPr lang="en-US" sz="1400" dirty="0" smtClean="0"/>
              <a:t>Add supporting ideas to clarify the main idea</a:t>
            </a:r>
          </a:p>
          <a:p>
            <a:pPr fontAlgn="base"/>
            <a:r>
              <a:rPr lang="en-US" sz="1400" dirty="0" smtClean="0"/>
              <a:t> Write a unified and coherent paragraph</a:t>
            </a:r>
          </a:p>
          <a:p>
            <a:pPr fontAlgn="base"/>
            <a:r>
              <a:rPr lang="en-US" sz="1400" smtClean="0"/>
              <a:t>Write a narrative paragraph and organize ideas using chronological development and adverbial clauses of time and sequence</a:t>
            </a:r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83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31</cp:revision>
  <dcterms:created xsi:type="dcterms:W3CDTF">2015-04-10T09:16:03Z</dcterms:created>
  <dcterms:modified xsi:type="dcterms:W3CDTF">2015-04-11T17:25:44Z</dcterms:modified>
</cp:coreProperties>
</file>