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A1B60-0CC7-49DA-890C-40523B3C17F7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992D-DA92-4B00-867A-77FB4A106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731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A1B60-0CC7-49DA-890C-40523B3C17F7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992D-DA92-4B00-867A-77FB4A106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432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A1B60-0CC7-49DA-890C-40523B3C17F7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992D-DA92-4B00-867A-77FB4A106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649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A1B60-0CC7-49DA-890C-40523B3C17F7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992D-DA92-4B00-867A-77FB4A106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58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A1B60-0CC7-49DA-890C-40523B3C17F7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992D-DA92-4B00-867A-77FB4A106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337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A1B60-0CC7-49DA-890C-40523B3C17F7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992D-DA92-4B00-867A-77FB4A106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164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A1B60-0CC7-49DA-890C-40523B3C17F7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992D-DA92-4B00-867A-77FB4A106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124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A1B60-0CC7-49DA-890C-40523B3C17F7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992D-DA92-4B00-867A-77FB4A106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037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A1B60-0CC7-49DA-890C-40523B3C17F7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992D-DA92-4B00-867A-77FB4A106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009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A1B60-0CC7-49DA-890C-40523B3C17F7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992D-DA92-4B00-867A-77FB4A106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04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A1B60-0CC7-49DA-890C-40523B3C17F7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992D-DA92-4B00-867A-77FB4A106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29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A1B60-0CC7-49DA-890C-40523B3C17F7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8992D-DA92-4B00-867A-77FB4A106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10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mu.edu.sa/en/deanships/deanship-e-learning-and-distance-learning/e-courses-and-e-tests-unit" TargetMode="External"/><Relationship Id="rId3" Type="http://schemas.openxmlformats.org/officeDocument/2006/relationships/hyperlink" Target="http://mu.edu.sa/en/deanships/deanship-e-learning-and-distance-learning/channel-and-educational-media-unit" TargetMode="External"/><Relationship Id="rId7" Type="http://schemas.openxmlformats.org/officeDocument/2006/relationships/hyperlink" Target="http://mu.edu.sa/en/deanships/deanship-e-learning-and-distance-learning/educational-programs-unit" TargetMode="External"/><Relationship Id="rId2" Type="http://schemas.openxmlformats.org/officeDocument/2006/relationships/hyperlink" Target="http://mu.edu.sa/en/deanships/deanship-e-learning-and-distance-learning/e-counseling-unit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mu.edu.sa/en/deanships/deanship-e-learning-and-distance-learning/unit-e-learning-units" TargetMode="External"/><Relationship Id="rId5" Type="http://schemas.openxmlformats.org/officeDocument/2006/relationships/hyperlink" Target="http://mu.edu.sa/en/deanships/deanship-e-learning-and-distance-learning/distance-learning-unit" TargetMode="External"/><Relationship Id="rId4" Type="http://schemas.openxmlformats.org/officeDocument/2006/relationships/hyperlink" Target="http://mu.edu.sa/en/deanships/deanship-e-learning-and-distance-learning/supplies-and-laboratories-uni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85800" y="457200"/>
            <a:ext cx="7086600" cy="5181600"/>
          </a:xfrm>
        </p:spPr>
        <p:txBody>
          <a:bodyPr/>
          <a:lstStyle/>
          <a:p>
            <a:r>
              <a:rPr lang="en-GB" u="sng" dirty="0">
                <a:hlinkClick r:id="rId2"/>
              </a:rPr>
              <a:t>E- </a:t>
            </a:r>
            <a:r>
              <a:rPr lang="en-GB" u="sng" dirty="0" err="1">
                <a:hlinkClick r:id="rId2"/>
              </a:rPr>
              <a:t>counseling</a:t>
            </a:r>
            <a:r>
              <a:rPr lang="en-GB" u="sng" dirty="0">
                <a:hlinkClick r:id="rId2"/>
              </a:rPr>
              <a:t> Unit</a:t>
            </a:r>
            <a:endParaRPr lang="en-US" dirty="0"/>
          </a:p>
          <a:p>
            <a:r>
              <a:rPr lang="en-GB" u="sng" dirty="0">
                <a:hlinkClick r:id="rId3"/>
              </a:rPr>
              <a:t>Channel and Educational Media Unit</a:t>
            </a:r>
            <a:endParaRPr lang="en-US" dirty="0"/>
          </a:p>
          <a:p>
            <a:r>
              <a:rPr lang="en-GB" u="sng" dirty="0">
                <a:hlinkClick r:id="rId4"/>
              </a:rPr>
              <a:t>Supplies and Laboratories Unit</a:t>
            </a:r>
            <a:endParaRPr lang="en-US" dirty="0"/>
          </a:p>
          <a:p>
            <a:r>
              <a:rPr lang="en-GB" u="sng" dirty="0">
                <a:hlinkClick r:id="rId5"/>
              </a:rPr>
              <a:t>Distance Learning Unit</a:t>
            </a:r>
            <a:endParaRPr lang="en-US" dirty="0"/>
          </a:p>
          <a:p>
            <a:r>
              <a:rPr lang="en-GB" u="sng" dirty="0">
                <a:hlinkClick r:id="rId6"/>
              </a:rPr>
              <a:t>Unit of E-learning Units</a:t>
            </a:r>
            <a:endParaRPr lang="en-US" dirty="0"/>
          </a:p>
          <a:p>
            <a:r>
              <a:rPr lang="en-GB" u="sng" dirty="0">
                <a:hlinkClick r:id="rId7"/>
              </a:rPr>
              <a:t>Educational Programs Unit</a:t>
            </a:r>
            <a:endParaRPr lang="en-US" dirty="0"/>
          </a:p>
          <a:p>
            <a:r>
              <a:rPr lang="en-GB" u="sng" dirty="0">
                <a:hlinkClick r:id="rId8"/>
              </a:rPr>
              <a:t>E-courses and E-tests Unit</a:t>
            </a:r>
            <a:endParaRPr lang="en-US" dirty="0"/>
          </a:p>
          <a:p>
            <a:r>
              <a:rPr lang="en-GB" dirty="0"/>
              <a:t> </a:t>
            </a:r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75313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عرض على الشاشة (3:4)‏</PresentationFormat>
  <Paragraphs>8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hanan</dc:creator>
  <cp:lastModifiedBy>hanan</cp:lastModifiedBy>
  <cp:revision>1</cp:revision>
  <dcterms:created xsi:type="dcterms:W3CDTF">2015-04-06T06:33:04Z</dcterms:created>
  <dcterms:modified xsi:type="dcterms:W3CDTF">2015-04-06T06:33:47Z</dcterms:modified>
</cp:coreProperties>
</file>