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2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3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2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0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5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6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1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1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95FB-B2BF-49E2-BCFE-56EF5FC2FCA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9F18-E0F5-4938-96A3-789EC50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8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8001000" cy="5943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101195"/>
            <a:ext cx="4952999" cy="699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6659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2015-04-09T09:42:56Z</dcterms:created>
  <dcterms:modified xsi:type="dcterms:W3CDTF">2015-04-09T09:44:03Z</dcterms:modified>
</cp:coreProperties>
</file>