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نمط متوسط 2 - تميي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98FC-C242-40AE-A1BF-E1EF43855FD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E6C-0CDC-40C1-9969-1644D3D00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5253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98FC-C242-40AE-A1BF-E1EF43855FD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E6C-0CDC-40C1-9969-1644D3D00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80584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98FC-C242-40AE-A1BF-E1EF43855FD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E6C-0CDC-40C1-9969-1644D3D00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1997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98FC-C242-40AE-A1BF-E1EF43855FD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E6C-0CDC-40C1-9969-1644D3D00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914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98FC-C242-40AE-A1BF-E1EF43855FD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E6C-0CDC-40C1-9969-1644D3D00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9296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98FC-C242-40AE-A1BF-E1EF43855FD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E6C-0CDC-40C1-9969-1644D3D00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3024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98FC-C242-40AE-A1BF-E1EF43855FD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E6C-0CDC-40C1-9969-1644D3D00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39343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98FC-C242-40AE-A1BF-E1EF43855FD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E6C-0CDC-40C1-9969-1644D3D00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2093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98FC-C242-40AE-A1BF-E1EF43855FD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E6C-0CDC-40C1-9969-1644D3D00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4280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98FC-C242-40AE-A1BF-E1EF43855FD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E6C-0CDC-40C1-9969-1644D3D00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878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598FC-C242-40AE-A1BF-E1EF43855FD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DEE6C-0CDC-40C1-9969-1644D3D00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675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598FC-C242-40AE-A1BF-E1EF43855FD2}" type="datetimeFigureOut">
              <a:rPr lang="en-US" smtClean="0"/>
              <a:t>4/9/2015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1DEE6C-0CDC-40C1-9969-1644D3D00A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02063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09600" y="533400"/>
            <a:ext cx="7620000" cy="58674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7709"/>
            <a:ext cx="5029055" cy="6450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6544145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عرض على الشاشة (3:4)‏</PresentationFormat>
  <Paragraphs>0</Paragraphs>
  <Slides>1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</vt:i4>
      </vt:variant>
    </vt:vector>
  </HeadingPairs>
  <TitlesOfParts>
    <vt:vector size="2" baseType="lpstr">
      <vt:lpstr>نسق Office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hanan</dc:creator>
  <cp:lastModifiedBy>hanan</cp:lastModifiedBy>
  <cp:revision>1</cp:revision>
  <dcterms:created xsi:type="dcterms:W3CDTF">2015-04-09T10:21:57Z</dcterms:created>
  <dcterms:modified xsi:type="dcterms:W3CDTF">2015-04-09T10:23:06Z</dcterms:modified>
</cp:coreProperties>
</file>