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8E2C-4600-44BA-8F6D-886966641733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6392A-A9C4-43BE-8160-9FBC9BABC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09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8E2C-4600-44BA-8F6D-886966641733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6392A-A9C4-43BE-8160-9FBC9BABC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19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8E2C-4600-44BA-8F6D-886966641733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6392A-A9C4-43BE-8160-9FBC9BABC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407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8E2C-4600-44BA-8F6D-886966641733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6392A-A9C4-43BE-8160-9FBC9BABC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609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8E2C-4600-44BA-8F6D-886966641733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6392A-A9C4-43BE-8160-9FBC9BABC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40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8E2C-4600-44BA-8F6D-886966641733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6392A-A9C4-43BE-8160-9FBC9BABC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04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8E2C-4600-44BA-8F6D-886966641733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6392A-A9C4-43BE-8160-9FBC9BABC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433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8E2C-4600-44BA-8F6D-886966641733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6392A-A9C4-43BE-8160-9FBC9BABC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459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8E2C-4600-44BA-8F6D-886966641733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6392A-A9C4-43BE-8160-9FBC9BABC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717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8E2C-4600-44BA-8F6D-886966641733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6392A-A9C4-43BE-8160-9FBC9BABC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431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8E2C-4600-44BA-8F6D-886966641733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6392A-A9C4-43BE-8160-9FBC9BABC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673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38E2C-4600-44BA-8F6D-886966641733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6392A-A9C4-43BE-8160-9FBC9BABC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5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914400" y="381000"/>
            <a:ext cx="7162800" cy="5562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457198"/>
            <a:ext cx="4694555" cy="5410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84626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hanan</dc:creator>
  <cp:lastModifiedBy>hanan</cp:lastModifiedBy>
  <cp:revision>1</cp:revision>
  <dcterms:created xsi:type="dcterms:W3CDTF">2015-04-09T09:53:36Z</dcterms:created>
  <dcterms:modified xsi:type="dcterms:W3CDTF">2015-04-09T09:54:11Z</dcterms:modified>
</cp:coreProperties>
</file>