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E0E0685-9311-4A72-B9A7-C5E969820FEE}"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E0E0685-9311-4A72-B9A7-C5E969820FEE}"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E0E0685-9311-4A72-B9A7-C5E969820FEE}"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E0E0685-9311-4A72-B9A7-C5E969820FEE}"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E0E0685-9311-4A72-B9A7-C5E969820FEE}"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E0E0685-9311-4A72-B9A7-C5E969820FEE}"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4E0E0685-9311-4A72-B9A7-C5E969820FEE}"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4E0E0685-9311-4A72-B9A7-C5E969820FEE}"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E0685-9311-4A72-B9A7-C5E969820FEE}"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E0E0685-9311-4A72-B9A7-C5E969820FEE}"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F5C547D-4916-4F75-B44C-8C7C10ED8E8C}"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4E0E0685-9311-4A72-B9A7-C5E969820FEE}"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AF5C547D-4916-4F75-B44C-8C7C10ED8E8C}"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F5C547D-4916-4F75-B44C-8C7C10ED8E8C}"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E0E0685-9311-4A72-B9A7-C5E969820FEE}"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79512" y="116632"/>
            <a:ext cx="8136904" cy="6624736"/>
          </a:xfrm>
        </p:spPr>
        <p:txBody>
          <a:bodyPr>
            <a:normAutofit/>
          </a:bodyPr>
          <a:lstStyle/>
          <a:p>
            <a:pPr algn="just" rtl="0"/>
            <a:r>
              <a:rPr lang="en-US" sz="2800" b="1" dirty="0">
                <a:latin typeface="Times New Roman"/>
                <a:ea typeface="Times New Roman"/>
              </a:rPr>
              <a:t>Direction and Instruction Unit office recently organized a field visit for the headquarters of the colony inspiration with the aim of spotting light on the new Muslims.</a:t>
            </a:r>
            <a:endParaRPr lang="en-US" sz="2800" dirty="0">
              <a:latin typeface="Times New Roman"/>
              <a:ea typeface="Times New Roman"/>
            </a:endParaRPr>
          </a:p>
          <a:p>
            <a:pPr algn="just" rtl="0"/>
            <a:r>
              <a:rPr lang="en-US" sz="2800" b="1" dirty="0">
                <a:latin typeface="Times New Roman"/>
                <a:ea typeface="Times New Roman"/>
              </a:rPr>
              <a:t>This visit started by hosting the English female students in the reception hall. Then, the society representative accompanied females in a definition of the department pillars tour included a questionnaire for the lecture room of the invitation and the public library which includes many books in different languages for the settled colonies of different nationalities. It ended by the exhibition which contains large set of means, presents and promotional packages. </a:t>
            </a:r>
            <a:endParaRPr lang="en-US" sz="2800" dirty="0">
              <a:latin typeface="Times New Roman"/>
              <a:ea typeface="Times New Roman"/>
            </a:endParaRPr>
          </a:p>
          <a:p>
            <a:pPr algn="l" rtl="0"/>
            <a:endParaRPr lang="ar-SA" sz="2800" dirty="0"/>
          </a:p>
        </p:txBody>
      </p:sp>
    </p:spTree>
    <p:extLst>
      <p:ext uri="{BB962C8B-B14F-4D97-AF65-F5344CB8AC3E}">
        <p14:creationId xmlns:p14="http://schemas.microsoft.com/office/powerpoint/2010/main" val="40839236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TotalTime>
  <Words>103</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تجاور</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1</cp:revision>
  <dcterms:created xsi:type="dcterms:W3CDTF">2015-04-04T12:35:31Z</dcterms:created>
  <dcterms:modified xsi:type="dcterms:W3CDTF">2015-04-04T12:36:53Z</dcterms:modified>
</cp:coreProperties>
</file>