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.obeidat@mu.edu.sa" TargetMode="External"/><Relationship Id="rId2" Type="http://schemas.openxmlformats.org/officeDocument/2006/relationships/hyperlink" Target="mailto:j.almsedin@mu.edu.s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Rectangle 1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63" name="Rectangle 139"/>
          <p:cNvSpPr>
            <a:spLocks noChangeArrowheads="1"/>
          </p:cNvSpPr>
          <p:nvPr/>
        </p:nvSpPr>
        <p:spPr bwMode="auto">
          <a:xfrm>
            <a:off x="0" y="457200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64" name="Rectangle 140"/>
          <p:cNvSpPr>
            <a:spLocks noChangeArrowheads="1"/>
          </p:cNvSpPr>
          <p:nvPr/>
        </p:nvSpPr>
        <p:spPr bwMode="auto">
          <a:xfrm>
            <a:off x="0" y="466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وحدة الدراسات العليا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65" name="Rectangle 141"/>
          <p:cNvSpPr>
            <a:spLocks noChangeArrowheads="1"/>
          </p:cNvSpPr>
          <p:nvPr/>
        </p:nvSpPr>
        <p:spPr bwMode="auto">
          <a:xfrm>
            <a:off x="0" y="923925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66" name="Rectangle 142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5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المنسق من قسم الطلاب :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أ. عبدالله بن عبدالرحمن اللويحق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  </a:t>
            </a: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البريد الالكترونى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: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 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2"/>
              </a:rPr>
              <a:t>@mu.edu.sa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              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تحويلة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: 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5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المنسق من قسم الطالبات :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أ.ايمان عبدالله الشابع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  </a:t>
            </a: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البريد الالكترونى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: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 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3"/>
              </a:rPr>
              <a:t>@mu.edu.sa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 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تحويلة</a:t>
            </a: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67" name="Rectangle 143"/>
          <p:cNvSpPr>
            <a:spLocks noChangeArrowheads="1"/>
          </p:cNvSpPr>
          <p:nvPr/>
        </p:nvSpPr>
        <p:spPr bwMode="auto">
          <a:xfrm>
            <a:off x="0" y="1390650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68" name="Rectangle 144"/>
          <p:cNvSpPr>
            <a:spLocks noChangeArrowheads="1"/>
          </p:cNvSpPr>
          <p:nvPr/>
        </p:nvSpPr>
        <p:spPr bwMode="auto">
          <a:xfrm>
            <a:off x="0" y="1400175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5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رؤية الوحدة :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العمل على  مواكبة التطور الذي تشهده النهضة التعليمية في العالم من خلال إيجاد أفضل الخدمات والتجهيزات،وكل ما من شأنه تنمية المهارات والمساعدة على الإبداع والابتكار لكوادر الخريجين المتميزين.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69" name="Rectangle 145"/>
          <p:cNvSpPr>
            <a:spLocks noChangeArrowheads="1"/>
          </p:cNvSpPr>
          <p:nvPr/>
        </p:nvSpPr>
        <p:spPr bwMode="auto">
          <a:xfrm>
            <a:off x="0" y="1857375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70" name="Rectangle 146"/>
          <p:cNvSpPr>
            <a:spLocks noChangeArrowheads="1"/>
          </p:cNvSpPr>
          <p:nvPr/>
        </p:nvSpPr>
        <p:spPr bwMode="auto">
          <a:xfrm>
            <a:off x="0" y="186690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ar-SA" sz="15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رسالة الوحدة</a:t>
            </a:r>
            <a:r>
              <a:rPr kumimoji="0" lang="en-US" sz="15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 تتمثل رسالة وحدة الدراسات العليا بالكلية في استقطاب الطلاب المتميزين الراغبين في متابعة دراساتهم العلمية في حقول برامج الدراسات العليا المتنوعة ـ إن شاء الله تعالي ـ الذين يسعون إلى تطوير كفاءاتهم العلمية لإمداد المؤسسات التعليمية والعلمية المختلفة بقطاعيها "الحكومي والخاص" بالكوادر العلمية المدربة والمؤهلة في حل المشكلات العلمية والصناعية التي تواجه خطط التنمية في المملكة.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1" name="Rectangle 147"/>
          <p:cNvSpPr>
            <a:spLocks noChangeArrowheads="1"/>
          </p:cNvSpPr>
          <p:nvPr/>
        </p:nvSpPr>
        <p:spPr bwMode="auto">
          <a:xfrm>
            <a:off x="0" y="2324100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172" name="Rectangle 148"/>
          <p:cNvSpPr>
            <a:spLocks noChangeArrowheads="1"/>
          </p:cNvSpPr>
          <p:nvPr/>
        </p:nvSpPr>
        <p:spPr bwMode="auto">
          <a:xfrm>
            <a:off x="0" y="2333625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38088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5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أهداف الوحدة: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 1-  تزويد طالب/ طالبة الدراسات العليا بقاعدة علمية عريضة,وعميقة في مجال التخصص المنشود الذي يهدف له مستقبلا 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 2-  أن يحقق طالب/ طالبة الدراسات العليا شروط البحث العلمي، ومناهجه المتبعة في العالم 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 3-  حث المسجلين في برامج الدراسات العليا على كتابة رسائل جامعية يتبع فيها شروط اختيار الموضوعات الجديدة المناسبة ، واتباع المنهج العلمي.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 4-   تمكين الطالب/الطالبة من فتح النوافذ على المعرفة العلمية في العالم؛ كي يكون على دراية من معرفة ما لدى الآخرين من إضافات في هذا الصدد 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6978</TotalTime>
  <Words>14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139</cp:revision>
  <dcterms:created xsi:type="dcterms:W3CDTF">2015-04-10T09:16:03Z</dcterms:created>
  <dcterms:modified xsi:type="dcterms:W3CDTF">2015-04-19T16:26:23Z</dcterms:modified>
</cp:coreProperties>
</file>