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AE6D-2480-4E54-A6F5-F281A26B72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7F0D-2F4C-44FE-B269-A39E48648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53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AE6D-2480-4E54-A6F5-F281A26B72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7F0D-2F4C-44FE-B269-A39E48648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AE6D-2480-4E54-A6F5-F281A26B72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7F0D-2F4C-44FE-B269-A39E48648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0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AE6D-2480-4E54-A6F5-F281A26B72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7F0D-2F4C-44FE-B269-A39E48648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75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AE6D-2480-4E54-A6F5-F281A26B72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7F0D-2F4C-44FE-B269-A39E48648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3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AE6D-2480-4E54-A6F5-F281A26B72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7F0D-2F4C-44FE-B269-A39E48648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17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AE6D-2480-4E54-A6F5-F281A26B72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7F0D-2F4C-44FE-B269-A39E48648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86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AE6D-2480-4E54-A6F5-F281A26B72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7F0D-2F4C-44FE-B269-A39E48648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6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AE6D-2480-4E54-A6F5-F281A26B72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7F0D-2F4C-44FE-B269-A39E48648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4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AE6D-2480-4E54-A6F5-F281A26B72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7F0D-2F4C-44FE-B269-A39E48648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7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8AE6D-2480-4E54-A6F5-F281A26B72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7F0D-2F4C-44FE-B269-A39E48648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524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AE6D-2480-4E54-A6F5-F281A26B72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67F0D-2F4C-44FE-B269-A39E48648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5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o.khames@mu.edu.sa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aculty.mu.edu.sa/okham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19400" y="988349"/>
            <a:ext cx="6096000" cy="14388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2065"/>
              </a:lnSpc>
              <a:spcAft>
                <a:spcPts val="1920"/>
              </a:spcAft>
            </a:pPr>
            <a:r>
              <a:rPr lang="en-US" dirty="0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Following the Dean of Libraries Affairs Dr. </a:t>
            </a:r>
            <a:r>
              <a:rPr lang="en-US" dirty="0" err="1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Abdulaziz</a:t>
            </a:r>
            <a:r>
              <a:rPr lang="en-US" dirty="0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Ibrahim </a:t>
            </a:r>
            <a:r>
              <a:rPr lang="en-US" dirty="0" err="1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Alomran's</a:t>
            </a:r>
            <a:r>
              <a:rPr lang="en-US" dirty="0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instructions, Dr. </a:t>
            </a:r>
            <a:r>
              <a:rPr lang="en-US" dirty="0" err="1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Osamah</a:t>
            </a:r>
            <a:r>
              <a:rPr lang="en-US" dirty="0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Mohammad </a:t>
            </a:r>
            <a:r>
              <a:rPr lang="en-US" dirty="0" err="1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Atteyyah</a:t>
            </a:r>
            <a:r>
              <a:rPr lang="en-US" dirty="0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Khamees</a:t>
            </a:r>
            <a:r>
              <a:rPr lang="en-US" dirty="0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will be in charge of building, developing, enriching and managing the digital content of the electronic gate of deanship.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http://mu.edu.sa/sites/default/files/small_Abdulaziz103200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448" y="2584113"/>
            <a:ext cx="2294890" cy="34378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7918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mu.edu.sa/sites/default/files/osama%20khame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0105" y="126197"/>
            <a:ext cx="2130425" cy="267906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3061447" y="2912839"/>
            <a:ext cx="6096000" cy="422423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2065"/>
              </a:lnSpc>
              <a:spcAft>
                <a:spcPts val="1920"/>
              </a:spcAft>
            </a:pPr>
            <a:r>
              <a:rPr lang="en-US" dirty="0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Dr. </a:t>
            </a:r>
            <a:r>
              <a:rPr lang="en-US" dirty="0" err="1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Usamah</a:t>
            </a:r>
            <a:r>
              <a:rPr lang="en-US" dirty="0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Mohammad </a:t>
            </a:r>
            <a:r>
              <a:rPr lang="en-US" dirty="0" err="1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Atteyyah</a:t>
            </a:r>
            <a:r>
              <a:rPr lang="en-US" dirty="0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Khamees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065"/>
              </a:lnSpc>
              <a:spcAft>
                <a:spcPts val="1920"/>
              </a:spcAft>
            </a:pPr>
            <a:r>
              <a:rPr lang="en-US" dirty="0" err="1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Assistan</a:t>
            </a:r>
            <a:r>
              <a:rPr lang="en-US" dirty="0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professor of libraries science and information technology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065"/>
              </a:lnSpc>
              <a:spcAft>
                <a:spcPts val="1920"/>
              </a:spcAft>
            </a:pPr>
            <a:r>
              <a:rPr lang="en-US" dirty="0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Head of Quality Center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065"/>
              </a:lnSpc>
              <a:spcAft>
                <a:spcPts val="1920"/>
              </a:spcAft>
            </a:pPr>
            <a:r>
              <a:rPr lang="en-US" dirty="0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Supervisor of Information Technology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065"/>
              </a:lnSpc>
              <a:spcAft>
                <a:spcPts val="1920"/>
              </a:spcAft>
            </a:pPr>
            <a:r>
              <a:rPr lang="en-US" dirty="0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Deanship of Libraries Affairs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065"/>
              </a:lnSpc>
              <a:spcAft>
                <a:spcPts val="1920"/>
              </a:spcAft>
            </a:pPr>
            <a:r>
              <a:rPr lang="en-US" dirty="0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Contact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065"/>
              </a:lnSpc>
            </a:pPr>
            <a:r>
              <a:rPr lang="en-US" sz="2400" dirty="0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E-mail: </a:t>
            </a:r>
            <a:r>
              <a:rPr lang="en-US" b="1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o.khames@mu.edu.sa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2065"/>
              </a:lnSpc>
            </a:pPr>
            <a:r>
              <a:rPr lang="en-US" sz="2400" dirty="0" smtClean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Personal website: </a:t>
            </a:r>
            <a:r>
              <a:rPr lang="en-US" b="1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http://faculty.mu.edu.sa/okhames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284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2015-04-08T10:36:24Z</dcterms:created>
  <dcterms:modified xsi:type="dcterms:W3CDTF">2015-04-08T10:39:08Z</dcterms:modified>
</cp:coreProperties>
</file>