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1" d="100"/>
          <a:sy n="71" d="100"/>
        </p:scale>
        <p:origin x="6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475695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1976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87631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78163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63495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0985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9294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33357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89868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97881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70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F1C7D0-41BC-423E-8D86-C2914452785E}" type="datetimeFigureOut">
              <a:rPr lang="en-US" smtClean="0"/>
              <a:t>4/8/2015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5E42F3-5942-4DE1-BFBD-84DB0D85E01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377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048000" y="2143103"/>
            <a:ext cx="6096000" cy="2571794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Administrative and Financial Affairs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Management branch libraries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Building and Community Development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technical procedures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Beneficiaries Services Section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Information Technology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Quality and Accreditation Center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b="1" dirty="0" smtClean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Department of Administrative Development</a:t>
            </a:r>
            <a:endParaRPr lang="en-US" dirty="0" smtClean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en-US" sz="160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 </a:t>
            </a:r>
            <a:endParaRPr lang="en-US" sz="160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79491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</Words>
  <Application>Microsoft Office PowerPoint</Application>
  <PresentationFormat>Widescreen</PresentationFormat>
  <Paragraphs>9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2</cp:revision>
  <dcterms:created xsi:type="dcterms:W3CDTF">2015-04-08T10:35:10Z</dcterms:created>
  <dcterms:modified xsi:type="dcterms:W3CDTF">2015-04-08T10:35:50Z</dcterms:modified>
</cp:coreProperties>
</file>