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5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7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1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4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C7D0-41BC-423E-8D86-C2914452785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42F3-5942-4DE1-BFBD-84DB0D85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143103"/>
            <a:ext cx="6096000" cy="25717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Administrative and Financial Affairs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 branch libraries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Building and Community Development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technical procedures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Beneficiaries Services Section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Information Technology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Quality and Accreditation Center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Administrative Development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9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2015-04-08T10:35:10Z</dcterms:created>
  <dcterms:modified xsi:type="dcterms:W3CDTF">2015-04-08T10:35:50Z</dcterms:modified>
</cp:coreProperties>
</file>