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4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6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5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2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3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1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2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340E-9C8F-4592-9298-21CC55C0474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E8E4A-A8EA-412B-AFD0-99A04238D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mu.edu.sa/sites/default/files/dlafl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00810"/>
            <a:ext cx="5943600" cy="4056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83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2015-04-08T10:28:24Z</dcterms:created>
  <dcterms:modified xsi:type="dcterms:W3CDTF">2015-04-08T10:28:35Z</dcterms:modified>
</cp:coreProperties>
</file>