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C356-B80A-4AB9-9EF7-EC3CA704FF4B}" type="datetimeFigureOut">
              <a:rPr lang="fr-FR" smtClean="0"/>
              <a:t>20/04/2015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204A0-52C4-4BFE-861A-967255C152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C356-B80A-4AB9-9EF7-EC3CA704FF4B}" type="datetimeFigureOut">
              <a:rPr lang="fr-FR" smtClean="0"/>
              <a:t>20/04/2015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204A0-52C4-4BFE-861A-967255C152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C356-B80A-4AB9-9EF7-EC3CA704FF4B}" type="datetimeFigureOut">
              <a:rPr lang="fr-FR" smtClean="0"/>
              <a:t>20/04/2015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204A0-52C4-4BFE-861A-967255C152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C356-B80A-4AB9-9EF7-EC3CA704FF4B}" type="datetimeFigureOut">
              <a:rPr lang="fr-FR" smtClean="0"/>
              <a:t>20/04/2015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204A0-52C4-4BFE-861A-967255C152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C356-B80A-4AB9-9EF7-EC3CA704FF4B}" type="datetimeFigureOut">
              <a:rPr lang="fr-FR" smtClean="0"/>
              <a:t>20/04/2015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204A0-52C4-4BFE-861A-967255C152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C356-B80A-4AB9-9EF7-EC3CA704FF4B}" type="datetimeFigureOut">
              <a:rPr lang="fr-FR" smtClean="0"/>
              <a:t>20/04/2015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204A0-52C4-4BFE-861A-967255C152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C356-B80A-4AB9-9EF7-EC3CA704FF4B}" type="datetimeFigureOut">
              <a:rPr lang="fr-FR" smtClean="0"/>
              <a:t>20/04/2015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204A0-52C4-4BFE-861A-967255C152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C356-B80A-4AB9-9EF7-EC3CA704FF4B}" type="datetimeFigureOut">
              <a:rPr lang="fr-FR" smtClean="0"/>
              <a:t>20/04/2015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204A0-52C4-4BFE-861A-967255C152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C356-B80A-4AB9-9EF7-EC3CA704FF4B}" type="datetimeFigureOut">
              <a:rPr lang="fr-FR" smtClean="0"/>
              <a:t>20/04/2015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204A0-52C4-4BFE-861A-967255C152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C356-B80A-4AB9-9EF7-EC3CA704FF4B}" type="datetimeFigureOut">
              <a:rPr lang="fr-FR" smtClean="0"/>
              <a:t>20/04/2015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204A0-52C4-4BFE-861A-967255C152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C356-B80A-4AB9-9EF7-EC3CA704FF4B}" type="datetimeFigureOut">
              <a:rPr lang="fr-FR" smtClean="0"/>
              <a:t>20/04/2015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204A0-52C4-4BFE-861A-967255C152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2C356-B80A-4AB9-9EF7-EC3CA704FF4B}" type="datetimeFigureOut">
              <a:rPr lang="fr-FR" smtClean="0"/>
              <a:t>20/04/2015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04A0-52C4-4BFE-861A-967255C1526E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10156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457200"/>
            <a:ext cx="9144000" cy="952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4667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10156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100" b="1" i="0" u="none" strike="noStrike" cap="none" normalizeH="0" baseline="0" smtClean="0">
                <a:ln>
                  <a:noFill/>
                </a:ln>
                <a:solidFill>
                  <a:srgbClr val="008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الاختصاص العام</a:t>
            </a:r>
            <a:r>
              <a:rPr kumimoji="0" lang="fr-FR" sz="1300" b="1" i="0" u="none" strike="noStrike" cap="none" normalizeH="0" baseline="0" smtClean="0">
                <a:ln>
                  <a:noFill/>
                </a:ln>
                <a:solidFill>
                  <a:srgbClr val="008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:</a:t>
            </a:r>
            <a:endParaRPr kumimoji="0" 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1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الاشراف على تطبيق معايير الجودة فى الجوانب الأكاديمية والادارية فى الكلية ، لضمان الجودة وتحقيق متطلبات الاعتماد الأكاديمي بالتنسيق مع عميد الكلية</a:t>
            </a:r>
            <a:r>
              <a:rPr kumimoji="0" lang="fr-FR" sz="9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.</a:t>
            </a:r>
            <a:endParaRPr kumimoji="0" 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923925"/>
            <a:ext cx="9144000" cy="952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933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10156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100" b="1" i="0" u="none" strike="noStrike" cap="none" normalizeH="0" baseline="0" smtClean="0">
                <a:ln>
                  <a:noFill/>
                </a:ln>
                <a:solidFill>
                  <a:srgbClr val="008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الارتباط التنظيمى</a:t>
            </a:r>
            <a:r>
              <a:rPr kumimoji="0" lang="fr-FR" sz="1300" b="1" i="0" u="none" strike="noStrike" cap="none" normalizeH="0" baseline="0" smtClean="0">
                <a:ln>
                  <a:noFill/>
                </a:ln>
                <a:solidFill>
                  <a:srgbClr val="008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:</a:t>
            </a:r>
            <a:endParaRPr kumimoji="0" 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1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يرتبط بعميد الكلية</a:t>
            </a:r>
            <a:r>
              <a:rPr kumimoji="0" lang="fr-FR" sz="9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.</a:t>
            </a:r>
            <a:endParaRPr kumimoji="0" 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1390650"/>
            <a:ext cx="9144000" cy="952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1400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200" b="1" i="0" u="none" strike="noStrike" cap="none" normalizeH="0" baseline="0" smtClean="0">
                <a:ln>
                  <a:noFill/>
                </a:ln>
                <a:solidFill>
                  <a:srgbClr val="008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الاختصاصات</a:t>
            </a:r>
            <a:r>
              <a:rPr kumimoji="0" lang="fr-FR" sz="1200" b="1" i="0" u="none" strike="noStrike" cap="none" normalizeH="0" baseline="0" smtClean="0">
                <a:ln>
                  <a:noFill/>
                </a:ln>
                <a:solidFill>
                  <a:srgbClr val="008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:</a:t>
            </a:r>
            <a:endParaRPr kumimoji="0" 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1- </a:t>
            </a:r>
            <a:r>
              <a:rPr kumimoji="0" lang="ar-SA" sz="12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تعزيز ثقافة الجودة ، ونشرها على مستوى الكلية</a:t>
            </a:r>
            <a:r>
              <a:rPr kumimoji="0" lang="fr-FR" sz="12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.</a:t>
            </a:r>
            <a:endParaRPr kumimoji="0" 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2- </a:t>
            </a:r>
            <a:r>
              <a:rPr kumimoji="0" lang="ar-SA" sz="12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العمل على الرفع من كفاءة نظام الجودة بالكلية</a:t>
            </a:r>
            <a:r>
              <a:rPr kumimoji="0" lang="fr-FR" sz="12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.</a:t>
            </a:r>
            <a:endParaRPr kumimoji="0" 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3- </a:t>
            </a:r>
            <a:r>
              <a:rPr kumimoji="0" lang="ar-SA" sz="12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متابعة تحقيق برامج الكلية لمتطلبات الاعتماد الأكاديمى</a:t>
            </a:r>
            <a:r>
              <a:rPr kumimoji="0" lang="fr-FR" sz="12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.</a:t>
            </a:r>
            <a:endParaRPr kumimoji="0" 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4- </a:t>
            </a:r>
            <a:r>
              <a:rPr kumimoji="0" lang="ar-SA" sz="12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الاشراف على اعداد الخطط التطويرية والتشغيلية للكلية ، ومتابعتها وتنفيذها</a:t>
            </a:r>
            <a:r>
              <a:rPr kumimoji="0" lang="fr-FR" sz="12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.</a:t>
            </a:r>
            <a:endParaRPr kumimoji="0" 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5- </a:t>
            </a:r>
            <a:r>
              <a:rPr kumimoji="0" lang="ar-SA" sz="12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دراسة الصعوبات والمشكلات التى تواجة برامج التطوير والجودة بالكلية ، واقتراح الحلول الملائمة لها</a:t>
            </a:r>
            <a:r>
              <a:rPr kumimoji="0" lang="fr-FR" sz="12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.</a:t>
            </a:r>
            <a:endParaRPr kumimoji="0" 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6- </a:t>
            </a:r>
            <a:r>
              <a:rPr kumimoji="0" lang="ar-SA" sz="12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تحديد الاحتياجات التدريبية لأعضاء هيئة التدريس فى الأقسام العلمية بالكلية ،والتنسيق مع الجهات المختصة</a:t>
            </a:r>
            <a:r>
              <a:rPr kumimoji="0" lang="fr-FR" sz="12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.</a:t>
            </a:r>
            <a:endParaRPr kumimoji="0" 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7-</a:t>
            </a:r>
            <a:r>
              <a:rPr kumimoji="0" lang="ar-SA" sz="12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اقتراح الخطط اللازمة لتطوير مهارات منسوبى الكلية من أعضاء هيئة التدريس</a:t>
            </a:r>
            <a:r>
              <a:rPr kumimoji="0" lang="fr-FR" sz="12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.</a:t>
            </a:r>
            <a:endParaRPr kumimoji="0" 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8-</a:t>
            </a:r>
            <a:r>
              <a:rPr kumimoji="0" lang="ar-SA" sz="12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تحفيز مشاركة أعضاء هيئة التدريس فى البرامج التى تقدمها عمادة الجودة وتطوير المهارات</a:t>
            </a:r>
            <a:r>
              <a:rPr kumimoji="0" lang="fr-FR" sz="12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.</a:t>
            </a:r>
            <a:endParaRPr kumimoji="0" 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9-</a:t>
            </a:r>
            <a:r>
              <a:rPr kumimoji="0" lang="ar-SA" sz="12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تنفيذ ومتابعة نشاطات جوائز الابداع والتميز فى الاداء التعليمى والبحثى والادارى فى الكلية</a:t>
            </a:r>
            <a:r>
              <a:rPr kumimoji="0" lang="fr-FR" sz="12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.</a:t>
            </a:r>
            <a:endParaRPr kumimoji="0" 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10-</a:t>
            </a:r>
            <a:r>
              <a:rPr kumimoji="0" lang="ar-SA" sz="12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التواصل مع عمادة الجودة ، وتطوير المهارات فيما  يتعلق بشؤون الجودة والاعتماد الأكاديمى ، بالتنسق مع عميد الكلية</a:t>
            </a:r>
            <a:r>
              <a:rPr kumimoji="0" lang="fr-FR" sz="12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.</a:t>
            </a:r>
            <a:endParaRPr kumimoji="0" 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11- </a:t>
            </a:r>
            <a:r>
              <a:rPr kumimoji="0" lang="ar-SA" sz="12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وضع اليات للتعرف على توقعات ومتطلبات ومستوى رضا المستفيدين  من خدمات الكلية ( الداخليين والخارجيين ) ، والاستفادة منها  لرفع  كفاءة العمل فى الكلية</a:t>
            </a:r>
            <a:r>
              <a:rPr kumimoji="0" lang="fr-FR" sz="12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.</a:t>
            </a:r>
            <a:endParaRPr kumimoji="0" 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12- </a:t>
            </a:r>
            <a:r>
              <a:rPr kumimoji="0" lang="ar-SA" sz="12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الاشراف على إعداد التقرير السنوى للكلية</a:t>
            </a:r>
            <a:r>
              <a:rPr kumimoji="0" lang="fr-FR" sz="12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.</a:t>
            </a:r>
            <a:endParaRPr kumimoji="0" 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13- </a:t>
            </a:r>
            <a:r>
              <a:rPr kumimoji="0" lang="ar-SA" sz="12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اقتراح تشكيل اللجان المتعلقة  بأعمال الوكالة</a:t>
            </a:r>
            <a:r>
              <a:rPr kumimoji="0" lang="fr-FR" sz="1200" b="1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.</a:t>
            </a:r>
            <a:endParaRPr kumimoji="0" 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smtClean="0">
                <a:ln>
                  <a:noFill/>
                </a:ln>
                <a:solidFill>
                  <a:srgbClr val="314318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 </a:t>
            </a:r>
            <a:endParaRPr kumimoji="0" 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161</Words>
  <Application>Microsoft Office PowerPoint</Application>
  <PresentationFormat>Affichage à l'écran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2</cp:revision>
  <dcterms:created xsi:type="dcterms:W3CDTF">2015-04-20T09:52:41Z</dcterms:created>
  <dcterms:modified xsi:type="dcterms:W3CDTF">2015-04-20T09:56:48Z</dcterms:modified>
</cp:coreProperties>
</file>