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  <a:t> 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الاختصاص العام</a:t>
            </a:r>
            <a:r>
              <a:rPr kumimoji="0" lang="fr-FR" sz="13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: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الإشراف على شؤون الطلاب فيما يختص بالأنشطة ، والخدمات الطلابية ، والارشاد الأكاديمى  بالكلية ، بالتنسيق مع عميد الكلية</a:t>
            </a: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457200"/>
            <a:ext cx="9144000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66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  <a:t> 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الارتباط التنظيمى</a:t>
            </a:r>
            <a:r>
              <a:rPr kumimoji="0" lang="fr-FR" sz="13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: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يرتبط بعميد الكلية</a:t>
            </a: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923925"/>
            <a:ext cx="9144000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  <a:t> 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الاختصاصات</a:t>
            </a:r>
            <a:r>
              <a:rPr kumimoji="0" lang="fr-FR" sz="13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: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1- </a:t>
            </a: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العمل على  توعية  الطلاب بأنظمة ولوائح الجامعة ، وقواعدها التنفيذية المتعلقة بالطلاب</a:t>
            </a:r>
            <a:r>
              <a:rPr kumimoji="0" lang="fr-FR" sz="1200" b="0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2- </a:t>
            </a: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مساعدة الطلاب فى اختيار التخصص الملائم لهم من بين برامج الكلية والجامعة</a:t>
            </a: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3- </a:t>
            </a: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الاشراف على البرامج والأنشطة المقدمة للطلاب المستجدين بالكلية</a:t>
            </a:r>
            <a:r>
              <a:rPr kumimoji="0" lang="fr-FR" sz="1200" b="0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4- </a:t>
            </a: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الاشراف على الخدمات المقدمة للطلاب ، والعمل على تطويرها</a:t>
            </a: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5- </a:t>
            </a: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وضع الاجراءات اللازمة لضبط حضور الطلاب ، ومتابعة انتظامهم</a:t>
            </a: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6- </a:t>
            </a: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بناء قواعد البيانات المتعلقة بالطلاب ، والعمل على تحديثها</a:t>
            </a: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7- </a:t>
            </a: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تزويد أقسام الكلية بماتحتاجة من معلومات عن الحالة الدراسية للطلاب من حقيقة المعلومات والسجلات المتوفرة</a:t>
            </a: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8- </a:t>
            </a: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العناية بحقوق الطالب،  واتخاز الوسائل اللازمة للمحافظة عليها</a:t>
            </a: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9- </a:t>
            </a: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دراسة ظلم الطلاب ومشكلاتهم ، واقتراح الحلول الملائمة لها والتنسيق مع الجهات التنفذية  بالكلية والجامعة</a:t>
            </a: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10- </a:t>
            </a: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رئاسة لجان الحالات الطلابية</a:t>
            </a:r>
            <a:r>
              <a:rPr kumimoji="0" lang="fr-FR" sz="1200" b="0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11- </a:t>
            </a: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رئاسة لجان تأديب الطلاب المخالفين ، وتطبيق الاجراءات النظامية فى حقهم</a:t>
            </a: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12- </a:t>
            </a: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نشر ثقافة الارشاد الأكاديمى فى الكلية</a:t>
            </a: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13- </a:t>
            </a: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اقتراح خطة الارشاد الطلابى فى الكلية ، وتنظيم ممارسة أعضاء هيئة التدريس لة ، بالتنسيق مع الجهات التنفيذية بالكلية  والجامعة</a:t>
            </a: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</cp:revision>
  <dcterms:created xsi:type="dcterms:W3CDTF">2015-04-20T09:52:41Z</dcterms:created>
  <dcterms:modified xsi:type="dcterms:W3CDTF">2015-04-20T09:53:05Z</dcterms:modified>
</cp:coreProperties>
</file>