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17B7-618F-49D1-8F74-0652399A4179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555B-8481-43EF-9037-0BE808A9F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903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17B7-618F-49D1-8F74-0652399A4179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555B-8481-43EF-9037-0BE808A9F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69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17B7-618F-49D1-8F74-0652399A4179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555B-8481-43EF-9037-0BE808A9F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94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17B7-618F-49D1-8F74-0652399A4179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555B-8481-43EF-9037-0BE808A9F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765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17B7-618F-49D1-8F74-0652399A4179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555B-8481-43EF-9037-0BE808A9F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43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17B7-618F-49D1-8F74-0652399A4179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555B-8481-43EF-9037-0BE808A9F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04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17B7-618F-49D1-8F74-0652399A4179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555B-8481-43EF-9037-0BE808A9F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19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17B7-618F-49D1-8F74-0652399A4179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555B-8481-43EF-9037-0BE808A9F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088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17B7-618F-49D1-8F74-0652399A4179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555B-8481-43EF-9037-0BE808A9F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022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17B7-618F-49D1-8F74-0652399A4179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555B-8481-43EF-9037-0BE808A9F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20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17B7-618F-49D1-8F74-0652399A4179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555B-8481-43EF-9037-0BE808A9F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16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617B7-618F-49D1-8F74-0652399A4179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5555B-8481-43EF-9037-0BE808A9F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05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762000" y="533400"/>
            <a:ext cx="7467600" cy="5486400"/>
          </a:xfrm>
        </p:spPr>
        <p:txBody>
          <a:bodyPr>
            <a:normAutofit fontScale="47500" lnSpcReduction="20000"/>
          </a:bodyPr>
          <a:lstStyle/>
          <a:p>
            <a:endParaRPr lang="en-US" dirty="0" smtClean="0"/>
          </a:p>
          <a:p>
            <a:r>
              <a:rPr lang="en-US" dirty="0"/>
              <a:t>The increasing awareness of the importance of education, and its </a:t>
            </a:r>
          </a:p>
          <a:p>
            <a:r>
              <a:rPr lang="en-US" dirty="0"/>
              <a:t>permanent need by all members of society, and the rapid </a:t>
            </a:r>
          </a:p>
          <a:p>
            <a:r>
              <a:rPr lang="en-US" dirty="0"/>
              <a:t>development of technological and communication means, and their </a:t>
            </a:r>
          </a:p>
          <a:p>
            <a:r>
              <a:rPr lang="en-US" dirty="0"/>
              <a:t>integration to life at all levels through hardware and software, and </a:t>
            </a:r>
          </a:p>
          <a:p>
            <a:r>
              <a:rPr lang="en-US" dirty="0" err="1"/>
              <a:t>th</a:t>
            </a:r>
            <a:endParaRPr lang="en-US" dirty="0"/>
          </a:p>
          <a:p>
            <a:r>
              <a:rPr lang="en-US" dirty="0"/>
              <a:t>e existence of the serious desire of those responsible of reviewing </a:t>
            </a:r>
          </a:p>
          <a:p>
            <a:r>
              <a:rPr lang="en-US" dirty="0"/>
              <a:t>the educational policies to develop its tools and improve its outputs; </a:t>
            </a:r>
          </a:p>
          <a:p>
            <a:r>
              <a:rPr lang="en-US" dirty="0"/>
              <a:t>all these were fundamental factors of the emergence of e</a:t>
            </a:r>
          </a:p>
          <a:p>
            <a:r>
              <a:rPr lang="en-US" dirty="0"/>
              <a:t>-</a:t>
            </a:r>
          </a:p>
          <a:p>
            <a:r>
              <a:rPr lang="en-US" dirty="0"/>
              <a:t>learning </a:t>
            </a:r>
          </a:p>
          <a:p>
            <a:r>
              <a:rPr lang="en-US" dirty="0"/>
              <a:t>and distance education concept.</a:t>
            </a:r>
          </a:p>
          <a:p>
            <a:r>
              <a:rPr lang="en-US" dirty="0"/>
              <a:t>In this context, the establishment of E</a:t>
            </a:r>
          </a:p>
          <a:p>
            <a:r>
              <a:rPr lang="en-US" dirty="0"/>
              <a:t>-</a:t>
            </a:r>
          </a:p>
          <a:p>
            <a:r>
              <a:rPr lang="en-US" dirty="0"/>
              <a:t>learning and Distance </a:t>
            </a:r>
          </a:p>
          <a:p>
            <a:r>
              <a:rPr lang="en-US" dirty="0"/>
              <a:t>education Deanship in </a:t>
            </a:r>
            <a:r>
              <a:rPr lang="en-US" dirty="0" err="1"/>
              <a:t>Majmaah</a:t>
            </a:r>
            <a:r>
              <a:rPr lang="en-US" dirty="0"/>
              <a:t> University was stated; to grow with </a:t>
            </a:r>
          </a:p>
          <a:p>
            <a:r>
              <a:rPr lang="en-US" dirty="0"/>
              <a:t>its vision of uniqueness of achieving a principle to improve the </a:t>
            </a:r>
          </a:p>
          <a:p>
            <a:r>
              <a:rPr lang="en-US" dirty="0"/>
              <a:t>quality of teaching and learning for life and to achieve its me</a:t>
            </a:r>
          </a:p>
          <a:p>
            <a:r>
              <a:rPr lang="en-US" dirty="0" err="1"/>
              <a:t>ssage</a:t>
            </a:r>
            <a:r>
              <a:rPr lang="en-US" dirty="0"/>
              <a:t> of: </a:t>
            </a:r>
          </a:p>
          <a:p>
            <a:r>
              <a:rPr lang="en-US" dirty="0"/>
              <a:t>investing knowledge through what is provided by modern technology </a:t>
            </a:r>
          </a:p>
          <a:p>
            <a:r>
              <a:rPr lang="en-US" dirty="0"/>
              <a:t>means and creating a society of knowledge, and assisting to improve </a:t>
            </a:r>
          </a:p>
          <a:p>
            <a:r>
              <a:rPr lang="en-US" dirty="0"/>
              <a:t>methods of education provided for students according to the highest </a:t>
            </a:r>
          </a:p>
          <a:p>
            <a:r>
              <a:rPr lang="en-US"/>
              <a:t>levels of quality.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20419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168</Words>
  <Application>Microsoft Office PowerPoint</Application>
  <PresentationFormat>عرض على الشاشة (3:4)‏</PresentationFormat>
  <Paragraphs>23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2015-04-06T07:35:00Z</dcterms:created>
  <dcterms:modified xsi:type="dcterms:W3CDTF">2015-04-06T07:37:14Z</dcterms:modified>
</cp:coreProperties>
</file>