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85" autoAdjust="0"/>
    <p:restoredTop sz="94660"/>
  </p:normalViewPr>
  <p:slideViewPr>
    <p:cSldViewPr snapToGrid="0">
      <p:cViewPr varScale="1">
        <p:scale>
          <a:sx n="90" d="100"/>
          <a:sy n="90" d="100"/>
        </p:scale>
        <p:origin x="87" y="19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5CE5D55D-C247-4F6F-9590-A4639EE2F412}" type="datetimeFigureOut">
              <a:rPr lang="ar-SA" smtClean="0"/>
              <a:t>13/06/36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431222C-E736-409E-A506-97CFC8AA2335}" type="slidenum">
              <a:rPr lang="ar-SA" smtClean="0"/>
              <a:t>‹#›</a:t>
            </a:fld>
            <a:endParaRPr lang="ar-SA"/>
          </a:p>
        </p:txBody>
      </p:sp>
    </p:spTree>
    <p:extLst>
      <p:ext uri="{BB962C8B-B14F-4D97-AF65-F5344CB8AC3E}">
        <p14:creationId xmlns:p14="http://schemas.microsoft.com/office/powerpoint/2010/main" val="1994242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CE5D55D-C247-4F6F-9590-A4639EE2F412}" type="datetimeFigureOut">
              <a:rPr lang="ar-SA" smtClean="0"/>
              <a:t>13/06/36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431222C-E736-409E-A506-97CFC8AA2335}" type="slidenum">
              <a:rPr lang="ar-SA" smtClean="0"/>
              <a:t>‹#›</a:t>
            </a:fld>
            <a:endParaRPr lang="ar-SA"/>
          </a:p>
        </p:txBody>
      </p:sp>
    </p:spTree>
    <p:extLst>
      <p:ext uri="{BB962C8B-B14F-4D97-AF65-F5344CB8AC3E}">
        <p14:creationId xmlns:p14="http://schemas.microsoft.com/office/powerpoint/2010/main" val="2125834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CE5D55D-C247-4F6F-9590-A4639EE2F412}" type="datetimeFigureOut">
              <a:rPr lang="ar-SA" smtClean="0"/>
              <a:t>13/06/36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431222C-E736-409E-A506-97CFC8AA2335}" type="slidenum">
              <a:rPr lang="ar-SA" smtClean="0"/>
              <a:t>‹#›</a:t>
            </a:fld>
            <a:endParaRPr lang="ar-SA"/>
          </a:p>
        </p:txBody>
      </p:sp>
    </p:spTree>
    <p:extLst>
      <p:ext uri="{BB962C8B-B14F-4D97-AF65-F5344CB8AC3E}">
        <p14:creationId xmlns:p14="http://schemas.microsoft.com/office/powerpoint/2010/main" val="643301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CE5D55D-C247-4F6F-9590-A4639EE2F412}" type="datetimeFigureOut">
              <a:rPr lang="ar-SA" smtClean="0"/>
              <a:t>13/06/36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431222C-E736-409E-A506-97CFC8AA2335}" type="slidenum">
              <a:rPr lang="ar-SA" smtClean="0"/>
              <a:t>‹#›</a:t>
            </a:fld>
            <a:endParaRPr lang="ar-SA"/>
          </a:p>
        </p:txBody>
      </p:sp>
    </p:spTree>
    <p:extLst>
      <p:ext uri="{BB962C8B-B14F-4D97-AF65-F5344CB8AC3E}">
        <p14:creationId xmlns:p14="http://schemas.microsoft.com/office/powerpoint/2010/main" val="3821517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CE5D55D-C247-4F6F-9590-A4639EE2F412}" type="datetimeFigureOut">
              <a:rPr lang="ar-SA" smtClean="0"/>
              <a:t>13/06/36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431222C-E736-409E-A506-97CFC8AA2335}" type="slidenum">
              <a:rPr lang="ar-SA" smtClean="0"/>
              <a:t>‹#›</a:t>
            </a:fld>
            <a:endParaRPr lang="ar-SA"/>
          </a:p>
        </p:txBody>
      </p:sp>
    </p:spTree>
    <p:extLst>
      <p:ext uri="{BB962C8B-B14F-4D97-AF65-F5344CB8AC3E}">
        <p14:creationId xmlns:p14="http://schemas.microsoft.com/office/powerpoint/2010/main" val="840248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5CE5D55D-C247-4F6F-9590-A4639EE2F412}" type="datetimeFigureOut">
              <a:rPr lang="ar-SA" smtClean="0"/>
              <a:t>13/06/36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431222C-E736-409E-A506-97CFC8AA2335}" type="slidenum">
              <a:rPr lang="ar-SA" smtClean="0"/>
              <a:t>‹#›</a:t>
            </a:fld>
            <a:endParaRPr lang="ar-SA"/>
          </a:p>
        </p:txBody>
      </p:sp>
    </p:spTree>
    <p:extLst>
      <p:ext uri="{BB962C8B-B14F-4D97-AF65-F5344CB8AC3E}">
        <p14:creationId xmlns:p14="http://schemas.microsoft.com/office/powerpoint/2010/main" val="2657249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5CE5D55D-C247-4F6F-9590-A4639EE2F412}" type="datetimeFigureOut">
              <a:rPr lang="ar-SA" smtClean="0"/>
              <a:t>13/06/36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1431222C-E736-409E-A506-97CFC8AA2335}" type="slidenum">
              <a:rPr lang="ar-SA" smtClean="0"/>
              <a:t>‹#›</a:t>
            </a:fld>
            <a:endParaRPr lang="ar-SA"/>
          </a:p>
        </p:txBody>
      </p:sp>
    </p:spTree>
    <p:extLst>
      <p:ext uri="{BB962C8B-B14F-4D97-AF65-F5344CB8AC3E}">
        <p14:creationId xmlns:p14="http://schemas.microsoft.com/office/powerpoint/2010/main" val="2517811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5CE5D55D-C247-4F6F-9590-A4639EE2F412}" type="datetimeFigureOut">
              <a:rPr lang="ar-SA" smtClean="0"/>
              <a:t>13/06/36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1431222C-E736-409E-A506-97CFC8AA2335}" type="slidenum">
              <a:rPr lang="ar-SA" smtClean="0"/>
              <a:t>‹#›</a:t>
            </a:fld>
            <a:endParaRPr lang="ar-SA"/>
          </a:p>
        </p:txBody>
      </p:sp>
    </p:spTree>
    <p:extLst>
      <p:ext uri="{BB962C8B-B14F-4D97-AF65-F5344CB8AC3E}">
        <p14:creationId xmlns:p14="http://schemas.microsoft.com/office/powerpoint/2010/main" val="781884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CE5D55D-C247-4F6F-9590-A4639EE2F412}" type="datetimeFigureOut">
              <a:rPr lang="ar-SA" smtClean="0"/>
              <a:t>13/06/36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1431222C-E736-409E-A506-97CFC8AA2335}" type="slidenum">
              <a:rPr lang="ar-SA" smtClean="0"/>
              <a:t>‹#›</a:t>
            </a:fld>
            <a:endParaRPr lang="ar-SA"/>
          </a:p>
        </p:txBody>
      </p:sp>
    </p:spTree>
    <p:extLst>
      <p:ext uri="{BB962C8B-B14F-4D97-AF65-F5344CB8AC3E}">
        <p14:creationId xmlns:p14="http://schemas.microsoft.com/office/powerpoint/2010/main" val="3348780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CE5D55D-C247-4F6F-9590-A4639EE2F412}" type="datetimeFigureOut">
              <a:rPr lang="ar-SA" smtClean="0"/>
              <a:t>13/06/36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431222C-E736-409E-A506-97CFC8AA2335}" type="slidenum">
              <a:rPr lang="ar-SA" smtClean="0"/>
              <a:t>‹#›</a:t>
            </a:fld>
            <a:endParaRPr lang="ar-SA"/>
          </a:p>
        </p:txBody>
      </p:sp>
    </p:spTree>
    <p:extLst>
      <p:ext uri="{BB962C8B-B14F-4D97-AF65-F5344CB8AC3E}">
        <p14:creationId xmlns:p14="http://schemas.microsoft.com/office/powerpoint/2010/main" val="1369108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CE5D55D-C247-4F6F-9590-A4639EE2F412}" type="datetimeFigureOut">
              <a:rPr lang="ar-SA" smtClean="0"/>
              <a:t>13/06/36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431222C-E736-409E-A506-97CFC8AA2335}" type="slidenum">
              <a:rPr lang="ar-SA" smtClean="0"/>
              <a:t>‹#›</a:t>
            </a:fld>
            <a:endParaRPr lang="ar-SA"/>
          </a:p>
        </p:txBody>
      </p:sp>
    </p:spTree>
    <p:extLst>
      <p:ext uri="{BB962C8B-B14F-4D97-AF65-F5344CB8AC3E}">
        <p14:creationId xmlns:p14="http://schemas.microsoft.com/office/powerpoint/2010/main" val="4113531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CE5D55D-C247-4F6F-9590-A4639EE2F412}" type="datetimeFigureOut">
              <a:rPr lang="ar-SA" smtClean="0"/>
              <a:t>13/06/36</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431222C-E736-409E-A506-97CFC8AA2335}" type="slidenum">
              <a:rPr lang="ar-SA" smtClean="0"/>
              <a:t>‹#›</a:t>
            </a:fld>
            <a:endParaRPr lang="ar-SA"/>
          </a:p>
        </p:txBody>
      </p:sp>
    </p:spTree>
    <p:extLst>
      <p:ext uri="{BB962C8B-B14F-4D97-AF65-F5344CB8AC3E}">
        <p14:creationId xmlns:p14="http://schemas.microsoft.com/office/powerpoint/2010/main" val="2423862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524000" y="627321"/>
            <a:ext cx="9144000" cy="5762846"/>
          </a:xfrm>
        </p:spPr>
        <p:txBody>
          <a:bodyPr>
            <a:normAutofit fontScale="92500" lnSpcReduction="20000"/>
          </a:bodyPr>
          <a:lstStyle/>
          <a:p>
            <a:pPr algn="l"/>
            <a:endParaRPr lang="en-GB" sz="1400" b="1" dirty="0" smtClean="0"/>
          </a:p>
          <a:p>
            <a:pPr algn="l"/>
            <a:r>
              <a:rPr lang="en-GB" sz="1400" b="1" dirty="0" smtClean="0"/>
              <a:t>This </a:t>
            </a:r>
            <a:r>
              <a:rPr lang="en-GB" sz="1400" b="1" dirty="0"/>
              <a:t>unit specializes in proposal and preparation of research, studies and consultancy relating to e-learning and distance learning. The unit Director is assigned by a decision of the Dean after the nomination of the Vice Dean for Development and Quality, and is associated to the Vice Dean for Development and Quality administratively and organizationally, he submits an annual report on the progress of the work and activities of the unit to the Vice Dean .</a:t>
            </a:r>
            <a:endParaRPr lang="en-US" sz="1400" b="1" dirty="0"/>
          </a:p>
          <a:p>
            <a:pPr algn="l"/>
            <a:r>
              <a:rPr lang="en-GB" sz="1400" b="1" dirty="0"/>
              <a:t>    </a:t>
            </a:r>
            <a:endParaRPr lang="en-US" sz="1400" b="1" dirty="0"/>
          </a:p>
          <a:p>
            <a:pPr algn="l"/>
            <a:r>
              <a:rPr lang="en-GB" sz="1400" b="1" u="sng" dirty="0"/>
              <a:t>Tasks of the Unit:</a:t>
            </a:r>
            <a:endParaRPr lang="en-US" sz="1400" b="1" dirty="0"/>
          </a:p>
          <a:p>
            <a:pPr algn="l"/>
            <a:r>
              <a:rPr lang="en-GB" sz="1400" b="1" dirty="0"/>
              <a:t>1. Preparation of research and studies plan in the field of e-learning and distance learning and the development of their implementation mechanisms.</a:t>
            </a:r>
            <a:endParaRPr lang="en-US" sz="1400" b="1" dirty="0"/>
          </a:p>
          <a:p>
            <a:pPr algn="l"/>
            <a:r>
              <a:rPr lang="en-GB" sz="1400" b="1" dirty="0"/>
              <a:t> </a:t>
            </a:r>
            <a:endParaRPr lang="en-US" sz="1400" b="1" dirty="0"/>
          </a:p>
          <a:p>
            <a:pPr algn="l"/>
            <a:r>
              <a:rPr lang="en-GB" sz="1400" b="1" dirty="0"/>
              <a:t>2. Implement of and follow-up projects and experiments in the field of e-learning and distance learning.</a:t>
            </a:r>
            <a:endParaRPr lang="en-US" sz="1400" b="1" dirty="0"/>
          </a:p>
          <a:p>
            <a:pPr algn="l"/>
            <a:r>
              <a:rPr lang="en-GB" sz="1400" b="1" dirty="0"/>
              <a:t> </a:t>
            </a:r>
            <a:endParaRPr lang="en-US" sz="1400" b="1" dirty="0"/>
          </a:p>
          <a:p>
            <a:pPr algn="l"/>
            <a:r>
              <a:rPr lang="en-GB" sz="1400" b="1" dirty="0"/>
              <a:t>3. Publication of research and studies in the field of e-learning and distance learning.</a:t>
            </a:r>
            <a:endParaRPr lang="en-US" sz="1400" b="1" dirty="0"/>
          </a:p>
          <a:p>
            <a:pPr algn="l"/>
            <a:r>
              <a:rPr lang="en-GB" sz="1400" b="1" dirty="0"/>
              <a:t> </a:t>
            </a:r>
            <a:endParaRPr lang="en-US" sz="1400" b="1" dirty="0"/>
          </a:p>
          <a:p>
            <a:pPr algn="l"/>
            <a:r>
              <a:rPr lang="en-GB" sz="1400" b="1" dirty="0"/>
              <a:t>4. Provide assistance and consulting to other authorities in the area of the unit specializations.</a:t>
            </a:r>
            <a:endParaRPr lang="en-US" sz="1400" b="1" dirty="0"/>
          </a:p>
          <a:p>
            <a:pPr algn="l"/>
            <a:r>
              <a:rPr lang="en-GB" sz="1400" b="1" dirty="0"/>
              <a:t> </a:t>
            </a:r>
            <a:endParaRPr lang="en-US" sz="1400" b="1" dirty="0"/>
          </a:p>
          <a:p>
            <a:pPr algn="l"/>
            <a:r>
              <a:rPr lang="en-GB" sz="1400" b="1" dirty="0"/>
              <a:t>5. Agreements Suggestions in partnership and scientific cooperation with the fine educational and research institutions in the field of e-learning and distance learning at home and abroad.</a:t>
            </a:r>
            <a:endParaRPr lang="en-US" sz="1400" b="1" dirty="0"/>
          </a:p>
          <a:p>
            <a:pPr algn="l"/>
            <a:r>
              <a:rPr lang="en-GB" sz="1400" b="1" dirty="0"/>
              <a:t> </a:t>
            </a:r>
            <a:endParaRPr lang="en-US" sz="1400" b="1" dirty="0"/>
          </a:p>
          <a:p>
            <a:pPr algn="l"/>
            <a:r>
              <a:rPr lang="en-GB" sz="1400" b="1" dirty="0"/>
              <a:t>6. Prepare periodic reports on the unit's activities and achievements, and submit them to the Vice Dean for quality and development.</a:t>
            </a:r>
            <a:endParaRPr lang="en-US" sz="1400" b="1" dirty="0"/>
          </a:p>
          <a:p>
            <a:pPr algn="l"/>
            <a:r>
              <a:rPr lang="en-GB" sz="1400" b="1" dirty="0"/>
              <a:t> </a:t>
            </a:r>
            <a:endParaRPr lang="en-US" sz="1400" b="1" dirty="0"/>
          </a:p>
          <a:p>
            <a:pPr algn="l"/>
            <a:r>
              <a:rPr lang="en-GB" sz="1400" b="1" dirty="0"/>
              <a:t>7. Do other tasks assigned to the unit in the field of ​​competence.</a:t>
            </a:r>
            <a:endParaRPr lang="en-US" sz="1400" b="1" dirty="0"/>
          </a:p>
          <a:p>
            <a:pPr algn="l"/>
            <a:r>
              <a:rPr lang="en-GB" sz="1400" b="1" dirty="0"/>
              <a:t> </a:t>
            </a:r>
            <a:endParaRPr lang="en-US" sz="1400" b="1" dirty="0"/>
          </a:p>
          <a:p>
            <a:pPr algn="l"/>
            <a:endParaRPr lang="ar-SA" sz="1400" b="1" dirty="0"/>
          </a:p>
        </p:txBody>
      </p:sp>
    </p:spTree>
    <p:extLst>
      <p:ext uri="{BB962C8B-B14F-4D97-AF65-F5344CB8AC3E}">
        <p14:creationId xmlns:p14="http://schemas.microsoft.com/office/powerpoint/2010/main" val="253275947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79</Words>
  <Application>Microsoft Office PowerPoint</Application>
  <PresentationFormat>ملء الشاشة</PresentationFormat>
  <Paragraphs>18</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Bedo</dc:creator>
  <cp:lastModifiedBy>Bedo</cp:lastModifiedBy>
  <cp:revision>1</cp:revision>
  <dcterms:created xsi:type="dcterms:W3CDTF">2015-04-01T21:14:11Z</dcterms:created>
  <dcterms:modified xsi:type="dcterms:W3CDTF">2015-04-01T21:14:30Z</dcterms:modified>
</cp:coreProperties>
</file>