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98503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14065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3587111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665737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53395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88E112B-0076-4E45-B1DD-727C4F81A12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55233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88E112B-0076-4E45-B1DD-727C4F81A122}" type="datetimeFigureOut">
              <a:rPr lang="ar-SA" smtClean="0"/>
              <a:t>13/06/36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3952235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88E112B-0076-4E45-B1DD-727C4F81A122}" type="datetimeFigureOut">
              <a:rPr lang="ar-SA" smtClean="0"/>
              <a:t>13/06/36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39798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88E112B-0076-4E45-B1DD-727C4F81A122}" type="datetimeFigureOut">
              <a:rPr lang="ar-SA" smtClean="0"/>
              <a:t>13/06/36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330728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88E112B-0076-4E45-B1DD-727C4F81A12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22303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88E112B-0076-4E45-B1DD-727C4F81A122}"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EB345876-81B2-419E-8C8E-E5E2A5CE7B97}" type="slidenum">
              <a:rPr lang="ar-SA" smtClean="0"/>
              <a:t>‹#›</a:t>
            </a:fld>
            <a:endParaRPr lang="ar-SA"/>
          </a:p>
        </p:txBody>
      </p:sp>
    </p:spTree>
    <p:extLst>
      <p:ext uri="{BB962C8B-B14F-4D97-AF65-F5344CB8AC3E}">
        <p14:creationId xmlns:p14="http://schemas.microsoft.com/office/powerpoint/2010/main" val="1991276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88E112B-0076-4E45-B1DD-727C4F81A122}" type="datetimeFigureOut">
              <a:rPr lang="ar-SA" smtClean="0"/>
              <a:t>13/06/36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345876-81B2-419E-8C8E-E5E2A5CE7B97}" type="slidenum">
              <a:rPr lang="ar-SA" smtClean="0"/>
              <a:t>‹#›</a:t>
            </a:fld>
            <a:endParaRPr lang="ar-SA"/>
          </a:p>
        </p:txBody>
      </p:sp>
    </p:spTree>
    <p:extLst>
      <p:ext uri="{BB962C8B-B14F-4D97-AF65-F5344CB8AC3E}">
        <p14:creationId xmlns:p14="http://schemas.microsoft.com/office/powerpoint/2010/main" val="1247380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297712"/>
            <a:ext cx="9144000" cy="5991445"/>
          </a:xfrm>
        </p:spPr>
        <p:txBody>
          <a:bodyPr>
            <a:normAutofit fontScale="85000" lnSpcReduction="10000"/>
          </a:bodyPr>
          <a:lstStyle/>
          <a:p>
            <a:pPr algn="l"/>
            <a:r>
              <a:rPr lang="en-GB" sz="1400" b="1" dirty="0"/>
              <a:t>It is a specializing administrative unit under the supervision of the Vice Dean for Development and Quality and associated him administratively, organizationally, it helps in the development of reports and achievements of the deanship, in preparation for submission of the higher authorities. The Director of the unit is assigned by a decision of the Dean after the nomination of the Vice Dean for Development and Quality, he submits an annual report on the progress of work and activities of the unit to the Vice Dean for Development and Quality.</a:t>
            </a:r>
            <a:endParaRPr lang="en-US" sz="1400" b="1" dirty="0"/>
          </a:p>
          <a:p>
            <a:pPr algn="l"/>
            <a:r>
              <a:rPr lang="en-GB" sz="1400" b="1" dirty="0"/>
              <a:t>Also, the unit is specialized in monitoring and documenting the data related to the deanship and revises it, and highlighting its efforts and activities and achievements and disseminate them, and collect all the statistical information, education and Administrative of the Deanship and provide reports and statistical data to those responsible for decision-making in the deanship agencies and its units for use in decision-making and for the deanship policy.</a:t>
            </a:r>
            <a:endParaRPr lang="en-US" sz="1400" b="1" dirty="0"/>
          </a:p>
          <a:p>
            <a:pPr algn="l"/>
            <a:r>
              <a:rPr lang="en-GB" sz="1400" b="1" u="sng" dirty="0"/>
              <a:t>Tasks of the Unit:</a:t>
            </a:r>
            <a:endParaRPr lang="en-US" sz="1400" b="1" dirty="0"/>
          </a:p>
          <a:p>
            <a:pPr algn="l"/>
            <a:r>
              <a:rPr lang="en-GB" sz="1400" b="1" dirty="0"/>
              <a:t>1. Build statistical data related to the Deanship and its different units, and update them periodically.</a:t>
            </a:r>
            <a:endParaRPr lang="en-US" sz="1400" b="1" dirty="0"/>
          </a:p>
          <a:p>
            <a:pPr algn="l"/>
            <a:r>
              <a:rPr lang="en-GB" sz="1400" b="1" dirty="0"/>
              <a:t> </a:t>
            </a:r>
            <a:endParaRPr lang="en-US" sz="1400" b="1" dirty="0"/>
          </a:p>
          <a:p>
            <a:pPr algn="l"/>
            <a:r>
              <a:rPr lang="en-GB" sz="1400" b="1" dirty="0"/>
              <a:t>2. Prepare and submit internal quarterly annual reports and various Deanship statistics to the stakeholders after its approval.</a:t>
            </a:r>
            <a:endParaRPr lang="en-US" sz="1400" b="1" dirty="0"/>
          </a:p>
          <a:p>
            <a:pPr algn="l"/>
            <a:r>
              <a:rPr lang="en-GB" sz="1400" b="1" dirty="0"/>
              <a:t> </a:t>
            </a:r>
            <a:endParaRPr lang="en-US" sz="1400" b="1" dirty="0"/>
          </a:p>
          <a:p>
            <a:pPr algn="l"/>
            <a:r>
              <a:rPr lang="en-GB" sz="1400" b="1" dirty="0"/>
              <a:t>3. Documenting the Deanship activities and programs and developmental programs in coordination with the agencies and units of the Deanship for use in the preparation of reports.</a:t>
            </a:r>
            <a:endParaRPr lang="en-US" sz="1400" b="1" dirty="0"/>
          </a:p>
          <a:p>
            <a:pPr algn="l"/>
            <a:r>
              <a:rPr lang="en-GB" sz="1400" b="1" dirty="0"/>
              <a:t> </a:t>
            </a:r>
            <a:endParaRPr lang="en-US" sz="1400" b="1" dirty="0"/>
          </a:p>
          <a:p>
            <a:pPr algn="l"/>
            <a:r>
              <a:rPr lang="en-GB" sz="1400" b="1" dirty="0"/>
              <a:t>4. Issue an annual report of all the achievements, events and challenges facing the Deanship.</a:t>
            </a:r>
            <a:endParaRPr lang="en-US" sz="1400" b="1" dirty="0"/>
          </a:p>
          <a:p>
            <a:pPr algn="l"/>
            <a:r>
              <a:rPr lang="en-GB" sz="1400" b="1" dirty="0"/>
              <a:t> </a:t>
            </a:r>
            <a:endParaRPr lang="en-US" sz="1400" b="1" dirty="0"/>
          </a:p>
          <a:p>
            <a:pPr algn="l"/>
            <a:r>
              <a:rPr lang="en-GB" sz="1400" b="1" dirty="0"/>
              <a:t>5. Prepare Brochures of the Deanship in coordination with other units.</a:t>
            </a:r>
            <a:endParaRPr lang="en-US" sz="1400" b="1" dirty="0"/>
          </a:p>
          <a:p>
            <a:pPr algn="l"/>
            <a:r>
              <a:rPr lang="en-GB" sz="1400" b="1" dirty="0"/>
              <a:t> </a:t>
            </a:r>
            <a:endParaRPr lang="en-US" sz="1400" b="1" dirty="0"/>
          </a:p>
          <a:p>
            <a:pPr algn="l"/>
            <a:r>
              <a:rPr lang="en-GB" sz="1400" b="1" dirty="0"/>
              <a:t>6. Dissemination of the most important achievements of the Deanship in coordination with the Public Relations Unit in the Deanship.</a:t>
            </a:r>
            <a:endParaRPr lang="en-US" sz="1400" b="1" dirty="0"/>
          </a:p>
          <a:p>
            <a:pPr algn="l"/>
            <a:r>
              <a:rPr lang="en-GB" sz="1400" b="1" dirty="0"/>
              <a:t> </a:t>
            </a:r>
            <a:endParaRPr lang="en-US" sz="1400" b="1" dirty="0"/>
          </a:p>
          <a:p>
            <a:pPr algn="l"/>
            <a:r>
              <a:rPr lang="en-GB" sz="1400" b="1" dirty="0"/>
              <a:t>7. Provide the Vice Dean for Development and Quality with periodic reports and statistics about the unit's activities and achievements.</a:t>
            </a:r>
            <a:endParaRPr lang="en-US" sz="1400" b="1" dirty="0"/>
          </a:p>
          <a:p>
            <a:pPr algn="l"/>
            <a:r>
              <a:rPr lang="en-GB" sz="1400" b="1" dirty="0"/>
              <a:t> </a:t>
            </a:r>
            <a:endParaRPr lang="en-US" sz="1400" b="1" dirty="0"/>
          </a:p>
          <a:p>
            <a:pPr algn="l"/>
            <a:r>
              <a:rPr lang="en-GB" sz="1400" b="1" dirty="0"/>
              <a:t>8. do other tasks assigned to the unit in the field of ​​competence.</a:t>
            </a:r>
            <a:endParaRPr lang="en-US" sz="1400" b="1" dirty="0"/>
          </a:p>
          <a:p>
            <a:pPr algn="l"/>
            <a:endParaRPr lang="ar-SA" sz="1400" b="1" dirty="0"/>
          </a:p>
        </p:txBody>
      </p:sp>
    </p:spTree>
    <p:extLst>
      <p:ext uri="{BB962C8B-B14F-4D97-AF65-F5344CB8AC3E}">
        <p14:creationId xmlns:p14="http://schemas.microsoft.com/office/powerpoint/2010/main" val="341820614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192</Words>
  <Application>Microsoft Office PowerPoint</Application>
  <PresentationFormat>ملء الشاشة</PresentationFormat>
  <Paragraphs>18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2015-04-01T21:39:56Z</dcterms:created>
  <dcterms:modified xsi:type="dcterms:W3CDTF">2015-04-01T21:40:26Z</dcterms:modified>
</cp:coreProperties>
</file>