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985" autoAdjust="0"/>
    <p:restoredTop sz="94660"/>
  </p:normalViewPr>
  <p:slideViewPr>
    <p:cSldViewPr snapToGrid="0">
      <p:cViewPr varScale="1">
        <p:scale>
          <a:sx n="90" d="100"/>
          <a:sy n="90" d="100"/>
        </p:scale>
        <p:origin x="87" y="19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75E5D2E5-8DA4-4A72-949E-9F0DAE44D79C}"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2986670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5E5D2E5-8DA4-4A72-949E-9F0DAE44D79C}"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4262008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5E5D2E5-8DA4-4A72-949E-9F0DAE44D79C}"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381250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75E5D2E5-8DA4-4A72-949E-9F0DAE44D79C}"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3384371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5E5D2E5-8DA4-4A72-949E-9F0DAE44D79C}" type="datetimeFigureOut">
              <a:rPr lang="ar-SA" smtClean="0"/>
              <a:t>13/06/36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25188221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75E5D2E5-8DA4-4A72-949E-9F0DAE44D79C}"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4180500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75E5D2E5-8DA4-4A72-949E-9F0DAE44D79C}" type="datetimeFigureOut">
              <a:rPr lang="ar-SA" smtClean="0"/>
              <a:t>13/06/36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1578302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75E5D2E5-8DA4-4A72-949E-9F0DAE44D79C}" type="datetimeFigureOut">
              <a:rPr lang="ar-SA" smtClean="0"/>
              <a:t>13/06/36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3269213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5E5D2E5-8DA4-4A72-949E-9F0DAE44D79C}" type="datetimeFigureOut">
              <a:rPr lang="ar-SA" smtClean="0"/>
              <a:t>13/06/36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13227171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5E5D2E5-8DA4-4A72-949E-9F0DAE44D79C}"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187536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5E5D2E5-8DA4-4A72-949E-9F0DAE44D79C}" type="datetimeFigureOut">
              <a:rPr lang="ar-SA" smtClean="0"/>
              <a:t>13/06/36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BDD5CACE-B256-40F1-877F-ED5F3A9F1B45}" type="slidenum">
              <a:rPr lang="ar-SA" smtClean="0"/>
              <a:t>‹#›</a:t>
            </a:fld>
            <a:endParaRPr lang="ar-SA"/>
          </a:p>
        </p:txBody>
      </p:sp>
    </p:spTree>
    <p:extLst>
      <p:ext uri="{BB962C8B-B14F-4D97-AF65-F5344CB8AC3E}">
        <p14:creationId xmlns:p14="http://schemas.microsoft.com/office/powerpoint/2010/main" val="521881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5E5D2E5-8DA4-4A72-949E-9F0DAE44D79C}" type="datetimeFigureOut">
              <a:rPr lang="ar-SA" smtClean="0"/>
              <a:t>13/06/36</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DD5CACE-B256-40F1-877F-ED5F3A9F1B45}" type="slidenum">
              <a:rPr lang="ar-SA" smtClean="0"/>
              <a:t>‹#›</a:t>
            </a:fld>
            <a:endParaRPr lang="ar-SA"/>
          </a:p>
        </p:txBody>
      </p:sp>
    </p:spTree>
    <p:extLst>
      <p:ext uri="{BB962C8B-B14F-4D97-AF65-F5344CB8AC3E}">
        <p14:creationId xmlns:p14="http://schemas.microsoft.com/office/powerpoint/2010/main" val="3158127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196701"/>
            <a:ext cx="9144000" cy="6453963"/>
          </a:xfrm>
        </p:spPr>
        <p:txBody>
          <a:bodyPr>
            <a:noAutofit/>
          </a:bodyPr>
          <a:lstStyle/>
          <a:p>
            <a:pPr algn="l"/>
            <a:r>
              <a:rPr lang="en-US" sz="1400" b="1" dirty="0" smtClean="0"/>
              <a:t>This unit specializes in quality to activate the quality system in the field of e-learning in all the activities of the Deanship in light quality standards and the requirements of the National Authority for Assessment and Accreditation Standards, and the dissemination of the culture of quality. Also, the continuous improvement and propose plans to develop the deanship academically and administratively. The Director of the unit is assigned by a decision of the Dean after the nomination of the Vice Dean for Development and Quality, and is associated Vice Dean for Development and Quality administratively and organizationally, and he submits an annual report on the progress of the work and activities of the unit to the Vice Dean.</a:t>
            </a:r>
          </a:p>
          <a:p>
            <a:pPr algn="l"/>
            <a:r>
              <a:rPr lang="en-US" sz="1400" b="1" dirty="0" smtClean="0"/>
              <a:t>Tasks of the Unit:</a:t>
            </a:r>
          </a:p>
          <a:p>
            <a:pPr algn="l"/>
            <a:r>
              <a:rPr lang="en-US" sz="1400" b="1" dirty="0" smtClean="0"/>
              <a:t>1. Preparation and implementation of the annual plan for the unit in accordance with the objectives of the Agency for Development and Quality</a:t>
            </a:r>
          </a:p>
          <a:p>
            <a:pPr algn="l"/>
            <a:r>
              <a:rPr lang="en-US" sz="1400" b="1" dirty="0" smtClean="0"/>
              <a:t>2. Activate the quality system in the field of e-learning in the light of the quality requirements of the National Authority for Assessment and Accreditation Standards.</a:t>
            </a:r>
          </a:p>
          <a:p>
            <a:pPr algn="l"/>
            <a:r>
              <a:rPr lang="en-US" sz="1400" b="1" dirty="0" smtClean="0"/>
              <a:t>3. Prepare for quality culture programs among the employees of the deanship.</a:t>
            </a:r>
          </a:p>
          <a:p>
            <a:pPr algn="l"/>
            <a:r>
              <a:rPr lang="en-US" sz="1400" b="1" dirty="0" smtClean="0"/>
              <a:t>4. Identify opportunities for improvement and development in all the activities of the deanship and propose continuous improvement plans for the development of the deanship academically and administratively.</a:t>
            </a:r>
          </a:p>
          <a:p>
            <a:pPr algn="l"/>
            <a:r>
              <a:rPr lang="en-US" sz="1400" b="1" dirty="0" smtClean="0"/>
              <a:t>5. Design and develop models that contribute to facilitate and improve work processes.</a:t>
            </a:r>
          </a:p>
          <a:p>
            <a:pPr algn="l"/>
            <a:r>
              <a:rPr lang="en-US" sz="1400" b="1" dirty="0" smtClean="0"/>
              <a:t>7. measure the level of satisfaction for the beneficiaries of the Deanship services.</a:t>
            </a:r>
          </a:p>
          <a:p>
            <a:pPr algn="l"/>
            <a:r>
              <a:rPr lang="en-US" sz="1400" b="1" dirty="0" smtClean="0"/>
              <a:t>8. Preparation deanship Quality evidences.</a:t>
            </a:r>
          </a:p>
          <a:p>
            <a:pPr algn="l"/>
            <a:r>
              <a:rPr lang="en-US" sz="1400" b="1" dirty="0" smtClean="0"/>
              <a:t>9. Preparation of periodic reports on the activities of the unit and submit them to the Vice Dean for Development and Quality.</a:t>
            </a:r>
          </a:p>
          <a:p>
            <a:pPr algn="l"/>
            <a:r>
              <a:rPr lang="en-US" sz="1400" b="1" dirty="0" smtClean="0"/>
              <a:t>10. Prepare the annual performance assessment for the of the members the unit.</a:t>
            </a:r>
          </a:p>
          <a:p>
            <a:pPr algn="l"/>
            <a:r>
              <a:rPr lang="en-US" sz="1400" b="1" dirty="0" smtClean="0"/>
              <a:t>11. Participate in the preparation of future plans for all units of the deanship in the field of development and quality.</a:t>
            </a:r>
          </a:p>
          <a:p>
            <a:pPr algn="l"/>
            <a:r>
              <a:rPr lang="en-US" sz="1400" b="1" dirty="0" smtClean="0"/>
              <a:t>12. Carry out other tasks assigned to the unit with respect to development, quality and applications.</a:t>
            </a:r>
          </a:p>
          <a:p>
            <a:pPr algn="l"/>
            <a:endParaRPr lang="en-US" sz="1400" b="1" dirty="0" smtClean="0"/>
          </a:p>
          <a:p>
            <a:pPr algn="l"/>
            <a:endParaRPr lang="ar-SA" sz="1400" b="1" dirty="0"/>
          </a:p>
        </p:txBody>
      </p:sp>
    </p:spTree>
    <p:extLst>
      <p:ext uri="{BB962C8B-B14F-4D97-AF65-F5344CB8AC3E}">
        <p14:creationId xmlns:p14="http://schemas.microsoft.com/office/powerpoint/2010/main" val="234469977"/>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343</Words>
  <Application>Microsoft Office PowerPoint</Application>
  <PresentationFormat>ملء الشاشة</PresentationFormat>
  <Paragraphs>13</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Bedo</dc:creator>
  <cp:lastModifiedBy>Bedo</cp:lastModifiedBy>
  <cp:revision>1</cp:revision>
  <dcterms:created xsi:type="dcterms:W3CDTF">2015-04-02T07:36:51Z</dcterms:created>
  <dcterms:modified xsi:type="dcterms:W3CDTF">2015-04-02T07:37:34Z</dcterms:modified>
</cp:coreProperties>
</file>