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BBF93081-9D04-4523-8FFD-0966BA4B399D}"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2281069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BF93081-9D04-4523-8FFD-0966BA4B399D}"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224323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BF93081-9D04-4523-8FFD-0966BA4B399D}"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290531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BF93081-9D04-4523-8FFD-0966BA4B399D}"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82086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BF93081-9D04-4523-8FFD-0966BA4B399D}"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320086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BBF93081-9D04-4523-8FFD-0966BA4B399D}"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232155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BBF93081-9D04-4523-8FFD-0966BA4B399D}" type="datetimeFigureOut">
              <a:rPr lang="ar-SA" smtClean="0"/>
              <a:t>20/06/36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260756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BBF93081-9D04-4523-8FFD-0966BA4B399D}" type="datetimeFigureOut">
              <a:rPr lang="ar-SA" smtClean="0"/>
              <a:t>20/06/36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214973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BF93081-9D04-4523-8FFD-0966BA4B399D}" type="datetimeFigureOut">
              <a:rPr lang="ar-SA" smtClean="0"/>
              <a:t>20/06/36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370106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BF93081-9D04-4523-8FFD-0966BA4B399D}"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3429986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BF93081-9D04-4523-8FFD-0966BA4B399D}"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8073F7-4BE1-4508-986D-53BCCCFAC89E}" type="slidenum">
              <a:rPr lang="ar-SA" smtClean="0"/>
              <a:t>‹#›</a:t>
            </a:fld>
            <a:endParaRPr lang="ar-SA"/>
          </a:p>
        </p:txBody>
      </p:sp>
    </p:spTree>
    <p:extLst>
      <p:ext uri="{BB962C8B-B14F-4D97-AF65-F5344CB8AC3E}">
        <p14:creationId xmlns:p14="http://schemas.microsoft.com/office/powerpoint/2010/main" val="965416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F93081-9D04-4523-8FFD-0966BA4B399D}" type="datetimeFigureOut">
              <a:rPr lang="ar-SA" smtClean="0"/>
              <a:t>20/06/36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8073F7-4BE1-4508-986D-53BCCCFAC89E}" type="slidenum">
              <a:rPr lang="ar-SA" smtClean="0"/>
              <a:t>‹#›</a:t>
            </a:fld>
            <a:endParaRPr lang="ar-SA"/>
          </a:p>
        </p:txBody>
      </p:sp>
    </p:spTree>
    <p:extLst>
      <p:ext uri="{BB962C8B-B14F-4D97-AF65-F5344CB8AC3E}">
        <p14:creationId xmlns:p14="http://schemas.microsoft.com/office/powerpoint/2010/main" val="2218127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388088"/>
            <a:ext cx="9144000" cy="5778796"/>
          </a:xfrm>
        </p:spPr>
        <p:txBody>
          <a:bodyPr>
            <a:normAutofit/>
          </a:bodyPr>
          <a:lstStyle/>
          <a:p>
            <a:pPr algn="r"/>
            <a:r>
              <a:rPr lang="ar-SA" sz="2000" b="1" dirty="0"/>
              <a:t>غرفة المراقبة </a:t>
            </a:r>
            <a:r>
              <a:rPr lang="en-US" sz="2000" b="1" dirty="0"/>
              <a:t>Control Room</a:t>
            </a:r>
            <a:r>
              <a:rPr lang="ar-SA" sz="2000" b="1" dirty="0"/>
              <a:t> :</a:t>
            </a:r>
            <a:endParaRPr lang="en-US" sz="2000" dirty="0"/>
          </a:p>
          <a:p>
            <a:pPr algn="r"/>
            <a:r>
              <a:rPr lang="ar-SA" sz="2000" b="1" dirty="0"/>
              <a:t>وهي غرفة صغيرة ولكنها تعد بمثابة الجهاز العصبي للإنتاج التلفزيوني, ويفصلها عن </a:t>
            </a:r>
            <a:r>
              <a:rPr lang="ar-SA" sz="2000" b="1" dirty="0" err="1"/>
              <a:t>البلاتوه</a:t>
            </a:r>
            <a:r>
              <a:rPr lang="ar-SA" sz="2000" b="1" dirty="0"/>
              <a:t> حاجز زجاجي, بحيث يمكن للمتواجد فيها أن يشاهد ما يحدث في </a:t>
            </a:r>
            <a:r>
              <a:rPr lang="ar-SA" sz="2000" b="1" dirty="0" err="1"/>
              <a:t>البلاتوه</a:t>
            </a:r>
            <a:r>
              <a:rPr lang="ar-SA" sz="2000" b="1" dirty="0"/>
              <a:t>, وليس العكس. وتحتوي غرفة التحكم على ثلاث وحدات تحكم وهي: وحدة التحكم في الصوت, ووحدة التحكم في الصورة, ووحدة التحم في الإضاءة, كما يوجد بها عدة شاشات مشاهدة تلفزيونية, تسمى " </a:t>
            </a:r>
            <a:r>
              <a:rPr lang="ar-SA" sz="2000" b="1" dirty="0" err="1"/>
              <a:t>مونيتور</a:t>
            </a:r>
            <a:r>
              <a:rPr lang="ar-SA" sz="2000" b="1" dirty="0"/>
              <a:t> </a:t>
            </a:r>
            <a:r>
              <a:rPr lang="en-US" sz="2000" b="1" dirty="0"/>
              <a:t>Monitor</a:t>
            </a:r>
            <a:r>
              <a:rPr lang="ar-SA" sz="2000" b="1" dirty="0"/>
              <a:t>" يتصل كل منها بمصدر معين للصورة.</a:t>
            </a:r>
            <a:endParaRPr lang="en-US" sz="2000" dirty="0"/>
          </a:p>
          <a:p>
            <a:pPr algn="r"/>
            <a:r>
              <a:rPr lang="ar-SA" sz="2000" b="1" dirty="0"/>
              <a:t>غرفة المراقبة المركزية أو الرئيسية </a:t>
            </a:r>
            <a:r>
              <a:rPr lang="en-US" sz="2000" b="1" dirty="0"/>
              <a:t>Master Control Room</a:t>
            </a:r>
            <a:r>
              <a:rPr lang="ar-SA" sz="2000" b="1" dirty="0"/>
              <a:t> :</a:t>
            </a:r>
            <a:endParaRPr lang="en-US" sz="2000" dirty="0"/>
          </a:p>
          <a:p>
            <a:pPr algn="r"/>
            <a:r>
              <a:rPr lang="ar-SA" sz="2000" b="1" dirty="0"/>
              <a:t>وتعتبر مركز عمليات المراقبة الرئيسية لمختلف البرامج التي تبثها </a:t>
            </a:r>
            <a:r>
              <a:rPr lang="ar-SA" sz="2000" b="1" dirty="0" err="1"/>
              <a:t>الاستوديوهات</a:t>
            </a:r>
            <a:r>
              <a:rPr lang="ar-SA" sz="2000" b="1" dirty="0"/>
              <a:t> المختلفة, وتوزيعها على القنوات الخاصة به, وهي مجهزة لأغراض مراقبة الصوت والصورة النهائية فنياً وهندسياً بهدف التحكم فيها.</a:t>
            </a:r>
            <a:endParaRPr lang="en-US" sz="2000" dirty="0"/>
          </a:p>
          <a:p>
            <a:pPr algn="r"/>
            <a:r>
              <a:rPr lang="ar-SA" sz="2000" b="1" dirty="0"/>
              <a:t>البرامج غير الكاملة النصوص </a:t>
            </a:r>
            <a:r>
              <a:rPr lang="en-US" sz="2000" b="1" dirty="0"/>
              <a:t>Semi Script format</a:t>
            </a:r>
            <a:r>
              <a:rPr lang="ar-SA" sz="2000" b="1" dirty="0"/>
              <a:t> :</a:t>
            </a:r>
            <a:endParaRPr lang="en-US" sz="2000" dirty="0"/>
          </a:p>
          <a:p>
            <a:pPr algn="r"/>
            <a:r>
              <a:rPr lang="ar-SA" sz="2000" b="1" dirty="0"/>
              <a:t>وتعتبر مركز عمليات المراقبة الرئيسية لمختلف البرامج التي تبثها </a:t>
            </a:r>
            <a:r>
              <a:rPr lang="ar-SA" sz="2000" b="1" dirty="0" err="1"/>
              <a:t>الاستوديوهات</a:t>
            </a:r>
            <a:r>
              <a:rPr lang="ar-SA" sz="2000" b="1" dirty="0"/>
              <a:t> المختلفة, وتوزيعها على القنوات الخاصة به, وهي مجهزة لأغراض مراقبة الصوت والصورة النهائية فنياً وهندسياً بهدف التحكم فيها.</a:t>
            </a:r>
            <a:endParaRPr lang="en-US" sz="2000" dirty="0"/>
          </a:p>
          <a:p>
            <a:pPr algn="r"/>
            <a:r>
              <a:rPr lang="ar-SA" sz="2000" b="1" dirty="0"/>
              <a:t>البرامج كاملة النص </a:t>
            </a:r>
            <a:r>
              <a:rPr lang="en-US" sz="2000" b="1" dirty="0"/>
              <a:t>Full Script Format</a:t>
            </a:r>
            <a:r>
              <a:rPr lang="ar-SA" sz="2000" b="1" dirty="0"/>
              <a:t> :</a:t>
            </a:r>
            <a:endParaRPr lang="en-US" sz="2000" dirty="0"/>
          </a:p>
          <a:p>
            <a:pPr algn="r"/>
            <a:r>
              <a:rPr lang="ar-SA" sz="2000" b="1" dirty="0"/>
              <a:t>الأشكال كاملة النص هي التي تعتمد على المؤلف أو الكاتب اعتمادا كلياً, بحيث يكتب النص كاملاً ولا يكون هناك مجال أمام المذيع أو المخرج أو الممثل في الحذف أو الإضافة أو التصرف.</a:t>
            </a:r>
            <a:endParaRPr lang="en-US" sz="2000" dirty="0"/>
          </a:p>
          <a:p>
            <a:pPr algn="r"/>
            <a:r>
              <a:rPr lang="en-US" sz="2000" dirty="0"/>
              <a:t> </a:t>
            </a:r>
          </a:p>
          <a:p>
            <a:pPr algn="r"/>
            <a:endParaRPr lang="ar-SA" sz="2000" dirty="0"/>
          </a:p>
        </p:txBody>
      </p:sp>
    </p:spTree>
    <p:extLst>
      <p:ext uri="{BB962C8B-B14F-4D97-AF65-F5344CB8AC3E}">
        <p14:creationId xmlns:p14="http://schemas.microsoft.com/office/powerpoint/2010/main" val="407575606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200</Words>
  <Application>Microsoft Office PowerPoint</Application>
  <PresentationFormat>ملء الشاشة</PresentationFormat>
  <Paragraphs>9</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2015-04-09T09:19:57Z</dcterms:created>
  <dcterms:modified xsi:type="dcterms:W3CDTF">2015-04-09T09:20:18Z</dcterms:modified>
</cp:coreProperties>
</file>