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6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0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3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6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1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3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5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6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5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1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140C4-E8FF-4391-AEAA-ECD1906D2E1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24D97-C030-4F58-A7A3-04638C514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3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09600" y="609600"/>
            <a:ext cx="7772400" cy="5410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111" name="Picture 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13" y="-123825"/>
            <a:ext cx="5767387" cy="860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13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5" name="Picture 6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5333999" cy="676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589125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2015-04-09T06:15:18Z</dcterms:created>
  <dcterms:modified xsi:type="dcterms:W3CDTF">2015-04-09T06:20:08Z</dcterms:modified>
</cp:coreProperties>
</file>