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4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3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5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9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0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1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2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8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ABFF9-7129-462C-BA50-7A141F3E809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445E0-B967-4DFD-BF9F-F0E65BF05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1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80772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صورة 3" descr="C:\Users\user\Desktop\شعار العماده\بدون عنوان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1777047"/>
            <a:ext cx="5270500" cy="330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12651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2015-04-09T06:27:19Z</dcterms:created>
  <dcterms:modified xsi:type="dcterms:W3CDTF">2015-04-09T06:27:46Z</dcterms:modified>
</cp:coreProperties>
</file>