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3911B79-1D80-465E-A88F-4439DA9B62B5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9534D9E-3F35-4DF2-BCD1-222559D0F034}" type="slidenum">
              <a:rPr lang="ar-SA" smtClean="0"/>
              <a:t>‹#›</a:t>
            </a:fld>
            <a:endParaRPr lang="ar-SA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r" rtl="1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r" rtl="1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r" rtl="1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r" rtl="1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r" rtl="1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r" rtl="1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rtl="1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r" rtl="1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r" rtl="1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91264" cy="1586440"/>
          </a:xfrm>
        </p:spPr>
        <p:txBody>
          <a:bodyPr>
            <a:noAutofit/>
          </a:bodyPr>
          <a:lstStyle/>
          <a:p>
            <a:pPr algn="ctr"/>
            <a:r>
              <a:rPr lang="en-US" sz="3300" b="1" dirty="0">
                <a:latin typeface="Times New Roman"/>
                <a:ea typeface="Times New Roman"/>
              </a:rPr>
              <a:t>College of Education in </a:t>
            </a:r>
            <a:r>
              <a:rPr lang="en-US" sz="3300" b="1" dirty="0" err="1">
                <a:latin typeface="Times New Roman"/>
                <a:ea typeface="Times New Roman"/>
              </a:rPr>
              <a:t>Zulfi</a:t>
            </a:r>
            <a:r>
              <a:rPr lang="en-US" sz="3300" b="1" dirty="0">
                <a:latin typeface="Times New Roman"/>
                <a:ea typeface="Times New Roman"/>
              </a:rPr>
              <a:t> honors its transferred employees </a:t>
            </a:r>
            <a:r>
              <a:rPr lang="en-US" sz="3300" dirty="0">
                <a:latin typeface="Times New Roman"/>
                <a:ea typeface="Times New Roman"/>
              </a:rPr>
              <a:t/>
            </a:r>
            <a:br>
              <a:rPr lang="en-US" sz="3300" dirty="0">
                <a:latin typeface="Times New Roman"/>
                <a:ea typeface="Times New Roman"/>
              </a:rPr>
            </a:br>
            <a:endParaRPr lang="ar-SA" sz="33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184576"/>
          </a:xfrm>
        </p:spPr>
        <p:txBody>
          <a:bodyPr>
            <a:normAutofit fontScale="92500"/>
          </a:bodyPr>
          <a:lstStyle/>
          <a:p>
            <a:pPr algn="l"/>
            <a:r>
              <a:rPr lang="en-US" sz="2800" b="1" dirty="0">
                <a:latin typeface="Times New Roman"/>
                <a:ea typeface="Times New Roman"/>
              </a:rPr>
              <a:t>In honor of its employees, the college organized a  ceremony in honor of the employees who have been asked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to work in the Information Technology unit at the recommendations of the Rector Dr.  Khalid bin </a:t>
            </a:r>
            <a:r>
              <a:rPr lang="en-US" sz="2800" b="1" dirty="0" err="1">
                <a:latin typeface="Times New Roman"/>
                <a:ea typeface="Times New Roman"/>
              </a:rPr>
              <a:t>Saad</a:t>
            </a:r>
            <a:r>
              <a:rPr lang="en-US" sz="2800" b="1" dirty="0">
                <a:latin typeface="Times New Roman"/>
                <a:ea typeface="Times New Roman"/>
              </a:rPr>
              <a:t> al-</a:t>
            </a:r>
            <a:r>
              <a:rPr lang="en-US" sz="2800" b="1" dirty="0" err="1">
                <a:latin typeface="Times New Roman"/>
                <a:ea typeface="Times New Roman"/>
              </a:rPr>
              <a:t>Muqrin</a:t>
            </a:r>
            <a:r>
              <a:rPr lang="en-US" sz="2800" b="1" dirty="0">
                <a:latin typeface="Times New Roman"/>
                <a:ea typeface="Times New Roman"/>
              </a:rPr>
              <a:t>.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This took place at the Office of the Dean Dr. Abdullah bin </a:t>
            </a:r>
            <a:r>
              <a:rPr lang="en-US" sz="2800" b="1" dirty="0" err="1">
                <a:latin typeface="Times New Roman"/>
                <a:ea typeface="Times New Roman"/>
              </a:rPr>
              <a:t>Khalifa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Suwaiket</a:t>
            </a:r>
            <a:r>
              <a:rPr lang="en-US" sz="2800" b="1" dirty="0">
                <a:latin typeface="Times New Roman"/>
                <a:ea typeface="Times New Roman"/>
              </a:rPr>
              <a:t>, and in the presence of His excellency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the Director of the college Administration Prof. Khalid bin </a:t>
            </a:r>
            <a:r>
              <a:rPr lang="en-US" sz="2800" b="1" dirty="0" err="1">
                <a:latin typeface="Times New Roman"/>
                <a:ea typeface="Times New Roman"/>
              </a:rPr>
              <a:t>Abdulaziz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Munaifi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The dean thanked Dean relocated staff. Their names are:</a:t>
            </a:r>
            <a:endParaRPr lang="en-US" sz="2800" dirty="0">
              <a:latin typeface="Times New Roman"/>
              <a:ea typeface="Times New Roman"/>
            </a:endParaRP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6490918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err="1">
                <a:latin typeface="Times New Roman"/>
                <a:ea typeface="Times New Roman"/>
              </a:rPr>
              <a:t>Abdallah</a:t>
            </a:r>
            <a:r>
              <a:rPr lang="en-US" sz="2800" b="1" dirty="0">
                <a:latin typeface="Times New Roman"/>
                <a:ea typeface="Times New Roman"/>
              </a:rPr>
              <a:t> ben </a:t>
            </a:r>
            <a:r>
              <a:rPr lang="en-US" sz="2800" b="1" dirty="0" err="1">
                <a:latin typeface="Times New Roman"/>
                <a:ea typeface="Times New Roman"/>
              </a:rPr>
              <a:t>abdelhamid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elaamer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 err="1">
                <a:latin typeface="Times New Roman"/>
                <a:ea typeface="Times New Roman"/>
              </a:rPr>
              <a:t>Abdelmajid</a:t>
            </a:r>
            <a:r>
              <a:rPr lang="en-US" sz="2800" b="1" dirty="0">
                <a:latin typeface="Times New Roman"/>
                <a:ea typeface="Times New Roman"/>
              </a:rPr>
              <a:t> ben </a:t>
            </a:r>
            <a:r>
              <a:rPr lang="en-US" sz="2800" b="1" dirty="0" err="1">
                <a:latin typeface="Times New Roman"/>
                <a:ea typeface="Times New Roman"/>
              </a:rPr>
              <a:t>Sliman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elatiwi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 err="1">
                <a:latin typeface="Times New Roman"/>
                <a:ea typeface="Times New Roman"/>
              </a:rPr>
              <a:t>Fawaz</a:t>
            </a:r>
            <a:r>
              <a:rPr lang="en-US" sz="2800" b="1" dirty="0">
                <a:latin typeface="Times New Roman"/>
                <a:ea typeface="Times New Roman"/>
              </a:rPr>
              <a:t> ben </a:t>
            </a:r>
            <a:r>
              <a:rPr lang="en-US" sz="2800" b="1" dirty="0" err="1">
                <a:latin typeface="Times New Roman"/>
                <a:ea typeface="Times New Roman"/>
              </a:rPr>
              <a:t>Jaza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ebn</a:t>
            </a:r>
            <a:r>
              <a:rPr lang="en-US" sz="2800" b="1" dirty="0">
                <a:latin typeface="Times New Roman"/>
                <a:ea typeface="Times New Roman"/>
              </a:rPr>
              <a:t> </a:t>
            </a:r>
            <a:r>
              <a:rPr lang="en-US" sz="2800" b="1" dirty="0" err="1">
                <a:latin typeface="Times New Roman"/>
                <a:ea typeface="Times New Roman"/>
              </a:rPr>
              <a:t>soufien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The Dean thanked them for their service in the college. He also presented certificates of appreciation to employees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in recognition of their role and their efforts in the performance of their work properly. He encouraged them to</a:t>
            </a:r>
            <a:endParaRPr lang="en-US" sz="2800" dirty="0">
              <a:latin typeface="Times New Roman"/>
              <a:ea typeface="Times New Roman"/>
            </a:endParaRPr>
          </a:p>
          <a:p>
            <a:pPr algn="l"/>
            <a:r>
              <a:rPr lang="en-US" sz="2800" b="1" dirty="0">
                <a:latin typeface="Times New Roman"/>
                <a:ea typeface="Times New Roman"/>
              </a:rPr>
              <a:t>continue their efforts and their giving. This took place on Monday 01/05/1434 H. The Administration Director thanked his Excellency the Dean.</a:t>
            </a:r>
            <a:endParaRPr lang="en-US" sz="2800" dirty="0">
              <a:latin typeface="Times New Roman"/>
              <a:ea typeface="Times New Roman"/>
            </a:endParaRPr>
          </a:p>
          <a:p>
            <a:pPr algn="r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426755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www.mu.edu.sa/sites/default/files/IMG_6635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4905" y="-382270"/>
            <a:ext cx="11433810" cy="7622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1917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دفق">
  <a:themeElements>
    <a:clrScheme name="تدفق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تدفق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تدفق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5</TotalTime>
  <Words>95</Words>
  <Application>Microsoft Office PowerPoint</Application>
  <PresentationFormat>عرض على الشاشة (3:4)‏</PresentationFormat>
  <Paragraphs>12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تدفق</vt:lpstr>
      <vt:lpstr>College of Education in Zulfi honors its transferred employees 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College of Education in Zulfi honors its transferred employees</dc:title>
  <dc:creator>Mu</dc:creator>
  <cp:lastModifiedBy>Mu</cp:lastModifiedBy>
  <cp:revision>2</cp:revision>
  <dcterms:created xsi:type="dcterms:W3CDTF">2015-04-04T12:11:09Z</dcterms:created>
  <dcterms:modified xsi:type="dcterms:W3CDTF">2015-04-04T12:16:42Z</dcterms:modified>
</cp:coreProperties>
</file>