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85" autoAdjust="0"/>
    <p:restoredTop sz="94660"/>
  </p:normalViewPr>
  <p:slideViewPr>
    <p:cSldViewPr snapToGrid="0">
      <p:cViewPr varScale="1">
        <p:scale>
          <a:sx n="90" d="100"/>
          <a:sy n="90" d="100"/>
        </p:scale>
        <p:origin x="87" y="19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1BADC-3A6B-4A43-A33D-1F3326A29012}" type="datetimeFigureOut">
              <a:rPr lang="ar-SA" smtClean="0"/>
              <a:t>18/06/36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244E-3BCF-4FFD-A603-BB22A286FC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35584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1BADC-3A6B-4A43-A33D-1F3326A29012}" type="datetimeFigureOut">
              <a:rPr lang="ar-SA" smtClean="0"/>
              <a:t>18/06/36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244E-3BCF-4FFD-A603-BB22A286FC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7233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1BADC-3A6B-4A43-A33D-1F3326A29012}" type="datetimeFigureOut">
              <a:rPr lang="ar-SA" smtClean="0"/>
              <a:t>18/06/36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244E-3BCF-4FFD-A603-BB22A286FC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86055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1BADC-3A6B-4A43-A33D-1F3326A29012}" type="datetimeFigureOut">
              <a:rPr lang="ar-SA" smtClean="0"/>
              <a:t>18/06/36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244E-3BCF-4FFD-A603-BB22A286FC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13377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1BADC-3A6B-4A43-A33D-1F3326A29012}" type="datetimeFigureOut">
              <a:rPr lang="ar-SA" smtClean="0"/>
              <a:t>18/06/36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244E-3BCF-4FFD-A603-BB22A286FC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5113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1BADC-3A6B-4A43-A33D-1F3326A29012}" type="datetimeFigureOut">
              <a:rPr lang="ar-SA" smtClean="0"/>
              <a:t>18/06/36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244E-3BCF-4FFD-A603-BB22A286FC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51894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1BADC-3A6B-4A43-A33D-1F3326A29012}" type="datetimeFigureOut">
              <a:rPr lang="ar-SA" smtClean="0"/>
              <a:t>18/06/36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244E-3BCF-4FFD-A603-BB22A286FC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16029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1BADC-3A6B-4A43-A33D-1F3326A29012}" type="datetimeFigureOut">
              <a:rPr lang="ar-SA" smtClean="0"/>
              <a:t>18/06/36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244E-3BCF-4FFD-A603-BB22A286FC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6889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1BADC-3A6B-4A43-A33D-1F3326A29012}" type="datetimeFigureOut">
              <a:rPr lang="ar-SA" smtClean="0"/>
              <a:t>18/06/36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244E-3BCF-4FFD-A603-BB22A286FC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11815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1BADC-3A6B-4A43-A33D-1F3326A29012}" type="datetimeFigureOut">
              <a:rPr lang="ar-SA" smtClean="0"/>
              <a:t>18/06/36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244E-3BCF-4FFD-A603-BB22A286FC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4134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1BADC-3A6B-4A43-A33D-1F3326A29012}" type="datetimeFigureOut">
              <a:rPr lang="ar-SA" smtClean="0"/>
              <a:t>18/06/36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0244E-3BCF-4FFD-A603-BB22A286FC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1179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1BADC-3A6B-4A43-A33D-1F3326A29012}" type="datetimeFigureOut">
              <a:rPr lang="ar-SA" smtClean="0"/>
              <a:t>18/06/36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0244E-3BCF-4FFD-A603-BB22A286FC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34192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1073888"/>
            <a:ext cx="9144000" cy="4183912"/>
          </a:xfrm>
        </p:spPr>
        <p:txBody>
          <a:bodyPr>
            <a:normAutofit fontScale="70000" lnSpcReduction="20000"/>
          </a:bodyPr>
          <a:lstStyle/>
          <a:p>
            <a:pPr rtl="0"/>
            <a:r>
              <a:rPr lang="en-US" dirty="0"/>
              <a:t> </a:t>
            </a:r>
          </a:p>
          <a:p>
            <a:pPr rtl="0"/>
            <a:r>
              <a:rPr lang="en-US" dirty="0"/>
              <a:t> </a:t>
            </a:r>
          </a:p>
          <a:p>
            <a:pPr algn="just" rtl="0"/>
            <a:r>
              <a:rPr lang="en-US" dirty="0"/>
              <a:t> </a:t>
            </a:r>
          </a:p>
          <a:p>
            <a:pPr algn="just" rtl="0"/>
            <a:r>
              <a:rPr lang="en-US" dirty="0"/>
              <a:t>Because of the active role of visual presentation in the </a:t>
            </a:r>
          </a:p>
          <a:p>
            <a:pPr algn="just" rtl="0"/>
            <a:r>
              <a:rPr lang="en-US" dirty="0"/>
              <a:t>Educational process; the "Educational Satellite Channel" was </a:t>
            </a:r>
          </a:p>
          <a:p>
            <a:pPr algn="just" rtl="0"/>
            <a:r>
              <a:rPr lang="en-US" dirty="0"/>
              <a:t>Established at the university undertaken by the e-learning </a:t>
            </a:r>
          </a:p>
          <a:p>
            <a:pPr algn="just" rtl="0"/>
            <a:r>
              <a:rPr lang="en-US" dirty="0"/>
              <a:t>Deanship to embrace the students' creative, educational and </a:t>
            </a:r>
          </a:p>
          <a:p>
            <a:pPr algn="just" rtl="0"/>
            <a:r>
              <a:rPr lang="en-US" dirty="0"/>
              <a:t>Technical media activities.  "Educational Satellite Channel" is </a:t>
            </a:r>
          </a:p>
          <a:p>
            <a:pPr algn="just" rtl="0"/>
            <a:r>
              <a:rPr lang="en-US" dirty="0"/>
              <a:t>Considered as the link between university and community, it is </a:t>
            </a:r>
          </a:p>
          <a:p>
            <a:pPr algn="just" rtl="0"/>
            <a:r>
              <a:rPr lang="en-US" dirty="0"/>
              <a:t>The beam in the space of knowledge and specialized in sciences </a:t>
            </a:r>
          </a:p>
          <a:p>
            <a:pPr algn="just" rtl="0"/>
            <a:r>
              <a:rPr lang="en-US" dirty="0"/>
              <a:t>And its different majors through partnerships between the</a:t>
            </a:r>
          </a:p>
          <a:p>
            <a:pPr algn="just" rtl="0"/>
            <a:r>
              <a:rPr lang="en-US" dirty="0"/>
              <a:t>University online portal and "</a:t>
            </a:r>
            <a:r>
              <a:rPr lang="en-US" dirty="0" err="1"/>
              <a:t>A'ali</a:t>
            </a:r>
            <a:r>
              <a:rPr lang="en-US" dirty="0"/>
              <a:t>" channel.  </a:t>
            </a:r>
          </a:p>
          <a:p>
            <a:pPr algn="just" rtl="0"/>
            <a:r>
              <a:rPr lang="en-US" dirty="0"/>
              <a:t> </a:t>
            </a:r>
          </a:p>
          <a:p>
            <a:pPr algn="just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2124464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ملء الشاشة</PresentationFormat>
  <Paragraphs>13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Bedo</dc:creator>
  <cp:lastModifiedBy>Bedo</cp:lastModifiedBy>
  <cp:revision>1</cp:revision>
  <dcterms:created xsi:type="dcterms:W3CDTF">2015-04-07T06:56:53Z</dcterms:created>
  <dcterms:modified xsi:type="dcterms:W3CDTF">2015-04-07T06:57:04Z</dcterms:modified>
</cp:coreProperties>
</file>