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8"/>
          <p:cNvSpPr>
            <a:spLocks noChangeArrowheads="1"/>
          </p:cNvSpPr>
          <p:nvPr/>
        </p:nvSpPr>
        <p:spPr bwMode="auto">
          <a:xfrm>
            <a:off x="755576" y="325109"/>
            <a:ext cx="6876256"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Module Description:    </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This course intends to introduce special topics of current trends in information technology. Topics covered in this course should be approved by the department council and may be conducted by one or two instructors. Such possible topics include: ERP, Requirement Engineering Tools and Methods, Simulation, Virtual Reality, IT project management, Internet Security, Data Warehousing and Mining, Geographic Information Systems, Telemedicine and Medical Informatics, Workflow Management, Quantitative and Qualitative Methods in Information Systems, Global Information Technology Management, Intelligent Agent Technology and Applications, Human Computer Interaction, Computer-Based Learning and Training, Philosophical Foundations of Information Systems, Absorbing Continuous IT Developments in Organizations, IT Professional and Organizational Needs, Organizational Learning and Collaborative Technologies, Understanding and Managing Information Users Behavior, Policy, Legal and Security Issues in IT, and Virtual Organizations.     </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Module Aims:</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Provide contemporary topics in information technology as needed.</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Learning Outcomes:   </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Relevant to the assigned topic </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Textbook:         				 	 </a:t>
            </a:r>
            <a:endParaRPr kumimoji="0" lang="fr-FR" sz="1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According to the selected topic.</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584</TotalTime>
  <Words>176</Words>
  <Application>Microsoft Office PowerPoint</Application>
  <PresentationFormat>Affichage à l'écran (4:3)</PresentationFormat>
  <Paragraphs>8</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14</cp:revision>
  <dcterms:created xsi:type="dcterms:W3CDTF">2015-04-10T09:16:03Z</dcterms:created>
  <dcterms:modified xsi:type="dcterms:W3CDTF">2015-04-10T21:21:57Z</dcterms:modified>
</cp:coreProperties>
</file>