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.almasry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Rectangle 1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4" name="Rectangle 150"/>
          <p:cNvSpPr>
            <a:spLocks noChangeArrowheads="1"/>
          </p:cNvSpPr>
          <p:nvPr/>
        </p:nvSpPr>
        <p:spPr bwMode="auto">
          <a:xfrm>
            <a:off x="0" y="45720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75" name="Rectangle 151"/>
          <p:cNvSpPr>
            <a:spLocks noChangeArrowheads="1"/>
          </p:cNvSpPr>
          <p:nvPr/>
        </p:nvSpPr>
        <p:spPr bwMode="auto">
          <a:xfrm>
            <a:off x="0" y="466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وحدة البحث العلمي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6" name="Rectangle 152"/>
          <p:cNvSpPr>
            <a:spLocks noChangeArrowheads="1"/>
          </p:cNvSpPr>
          <p:nvPr/>
        </p:nvSpPr>
        <p:spPr bwMode="auto">
          <a:xfrm>
            <a:off x="0" y="92392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77" name="Rectangle 15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المنسق من قسم الطلاب 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د.أنيس علي العدار</a:t>
            </a: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البريد الالكترونى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: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a.laadhar@mu.edu.sa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تحويلة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منسقة قسم الطالبات</a:t>
            </a:r>
            <a:r>
              <a:rPr kumimoji="0" lang="en-US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د.منى جابر عبدالحافظ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            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البريد الالكترونى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: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@mu.edu.sa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تحويلة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: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8" name="Rectangle 154"/>
          <p:cNvSpPr>
            <a:spLocks noChangeArrowheads="1"/>
          </p:cNvSpPr>
          <p:nvPr/>
        </p:nvSpPr>
        <p:spPr bwMode="auto">
          <a:xfrm>
            <a:off x="0" y="139065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79" name="Rectangle 155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تعريف عام بالوحدة</a:t>
            </a:r>
            <a:r>
              <a:rPr kumimoji="0" lang="fr-FR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تختص هذه الوحدة بتشجيع الكفاءات العلمية على مسايرة التقدم السريع للعلم  و التقنية و دفعهم الى الإبداع و الابتكار و تطوير البحث العلمي و توجيهه لمعالجة القضايا المجتمعية المحلية و الدولية في مجال العلوم و الدراسات الانسانية كما</a:t>
            </a:r>
            <a:r>
              <a:rPr kumimoji="0" lang="ar-SA" sz="10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تعنى الوحدة بتقديم الدعم الفنى ,والمشورة, لاعضاء هيئة التدريس , وذلك لاثراء عملية البحث العلمى فى كلية العلوم و الدراسات الانسانية بالغاط . كما تعتبر وحدة البحث العلمي حلقة الوصل بين الكلية ووكالة الجامعة للبحث العلمى.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0" name="Rectangle 156"/>
          <p:cNvSpPr>
            <a:spLocks noChangeArrowheads="1"/>
          </p:cNvSpPr>
          <p:nvPr/>
        </p:nvSpPr>
        <p:spPr bwMode="auto">
          <a:xfrm>
            <a:off x="0" y="185737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81" name="Rectangle 157"/>
          <p:cNvSpPr>
            <a:spLocks noChangeArrowheads="1"/>
          </p:cNvSpPr>
          <p:nvPr/>
        </p:nvSpPr>
        <p:spPr bwMode="auto">
          <a:xfrm>
            <a:off x="0" y="186690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38088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مهام وحدة البحث العلمي: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1. توفير المرافق البحثية لأعضاء هيئة التدريس وجعلها متاحة ومريحة بالنسبة لهم.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2. لاستقطاب أفضل الباحثين , وكذلك  المواهب المحلية والدولية الذين يرغبون في إجراء البحوث في المجالات ذات الاهتمام التي حددتها الجامعة على أساس الاحتياجات الوطنية.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3.  السعى  لإجراء الأبحاث الممولة  والخدمات الاستشارية.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4. التعاون مع المؤسسات المحلية والدولية لتحقيق أهداف مشتركة وبرامج البحوث.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5. تطوير ودعم ثقافة البحث العلمي الحيوية التي تدعم الإبداع وتخدم العاملين والجامعة معا.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6985</TotalTime>
  <Words>3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140</cp:revision>
  <dcterms:created xsi:type="dcterms:W3CDTF">2015-04-10T09:16:03Z</dcterms:created>
  <dcterms:modified xsi:type="dcterms:W3CDTF">2015-04-19T16:32:38Z</dcterms:modified>
</cp:coreProperties>
</file>