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mu.edu.sa/sites/default/files/content-files/slm101_1.doc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1259632" y="3000817"/>
            <a:ext cx="7381328"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fr-FR" sz="1200" b="1" dirty="0" smtClean="0">
                <a:hlinkClick r:id="rId2"/>
              </a:rPr>
              <a:t/>
            </a:r>
            <a:br>
              <a:rPr lang="fr-FR" sz="1200" b="1" dirty="0" smtClean="0">
                <a:hlinkClick r:id="rId2"/>
              </a:rPr>
            </a:br>
            <a:r>
              <a:rPr lang="fr-FR" sz="1200" b="1" dirty="0" smtClean="0">
                <a:hlinkClick r:id="rId2"/>
              </a:rPr>
              <a:t/>
            </a:r>
            <a:br>
              <a:rPr lang="fr-FR" sz="1200" b="1" dirty="0" smtClean="0">
                <a:hlinkClick r:id="rId2"/>
              </a:rPr>
            </a:br>
            <a:endParaRPr lang="fr-FR" sz="1200" dirty="0"/>
          </a:p>
        </p:txBody>
      </p:sp>
      <p:sp>
        <p:nvSpPr>
          <p:cNvPr id="1025" name="Rectangle 1"/>
          <p:cNvSpPr>
            <a:spLocks noChangeArrowheads="1"/>
          </p:cNvSpPr>
          <p:nvPr/>
        </p:nvSpPr>
        <p:spPr bwMode="auto">
          <a:xfrm>
            <a:off x="251520" y="1772817"/>
            <a:ext cx="8676456"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en-US" b="1" dirty="0" smtClean="0"/>
              <a:t>Course Description:</a:t>
            </a:r>
          </a:p>
          <a:p>
            <a:pPr fontAlgn="base"/>
            <a:r>
              <a:rPr lang="en-US" dirty="0" smtClean="0"/>
              <a:t>the main purpose for this course:</a:t>
            </a:r>
          </a:p>
          <a:p>
            <a:pPr fontAlgn="base"/>
            <a:r>
              <a:rPr lang="en-US" dirty="0" smtClean="0"/>
              <a:t>Strategic Management article focuses on using simulation feeler primarily on the study of the fundamental tasks and functions of the heads of companies and boards of directors and senior management of business organizations. So trying to give students material that must be met in Executive strategic skills (Strategic Managers). And called on these skills "strategic thinking skills." These skills include the three main groups, namely:</a:t>
            </a:r>
          </a:p>
          <a:p>
            <a:pPr fontAlgn="base"/>
            <a:r>
              <a:rPr lang="en-US" dirty="0" smtClean="0"/>
              <a:t>Drafting skills and college preparation strategies of the organization and its business units.</a:t>
            </a:r>
          </a:p>
          <a:p>
            <a:pPr fontAlgn="base"/>
            <a:r>
              <a:rPr lang="en-US" dirty="0" smtClean="0"/>
              <a:t>The successful implementation of the strategy skills.</a:t>
            </a:r>
          </a:p>
          <a:p>
            <a:pPr fontAlgn="base"/>
            <a:r>
              <a:rPr lang="en-US" dirty="0" smtClean="0"/>
              <a:t>Monitoring and reviewing strategic skills.</a:t>
            </a:r>
          </a:p>
          <a:p>
            <a:pPr fontAlgn="base"/>
            <a:endParaRPr lang="ar-SA"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3910</TotalTime>
  <Words>110</Words>
  <Application>Microsoft Office PowerPoint</Application>
  <PresentationFormat>Affichage à l'écran (4:3)</PresentationFormat>
  <Paragraphs>11</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54</cp:revision>
  <dcterms:created xsi:type="dcterms:W3CDTF">2015-04-10T09:16:03Z</dcterms:created>
  <dcterms:modified xsi:type="dcterms:W3CDTF">2015-04-17T11:33:01Z</dcterms:modified>
</cp:coreProperties>
</file>