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mu.edu.sa/sites/default/files/content-files/slm101_1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3000817"/>
            <a:ext cx="73813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endParaRPr lang="fr-FR" sz="12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2757703"/>
            <a:ext cx="8676456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rtl="1"/>
            <a:r>
              <a:rPr lang="ar-SA" sz="1400" dirty="0" smtClean="0"/>
              <a:t>يهتم هذا المقرر بالمبادئ والممارسات السائدة في كل من مكان العمل وغرفة اجتماعات مجلس </a:t>
            </a:r>
            <a:r>
              <a:rPr lang="ar-SA" sz="1400" dirty="0" err="1" smtClean="0"/>
              <a:t>الإدارة.</a:t>
            </a:r>
            <a:r>
              <a:rPr lang="ar-SA" sz="1400" dirty="0" smtClean="0"/>
              <a:t> ونظرا لأن الممارسة العملية لمنشآت الأعمال لا تنفصل عن الحياة الإنسانية فإن أخلاقيات الأعمال ينبغي أن تأخذ في الاعتبار رفاهية المجتمع الإنساني وبيئته </a:t>
            </a:r>
            <a:r>
              <a:rPr lang="ar-SA" sz="1400" dirty="0" err="1" smtClean="0"/>
              <a:t>الطبيعية.</a:t>
            </a:r>
            <a:r>
              <a:rPr lang="ar-SA" sz="1400" dirty="0" smtClean="0"/>
              <a:t> يقوم </a:t>
            </a:r>
            <a:r>
              <a:rPr lang="ar-SA" sz="1400" dirty="0" err="1" smtClean="0"/>
              <a:t>الطلاب </a:t>
            </a:r>
            <a:r>
              <a:rPr lang="ar-SA" sz="1400" dirty="0" smtClean="0"/>
              <a:t>– من خلال إجراء البحوث ودراسة الحالات والمشاركة في المناقشة والتفاعل مع المحاضرين </a:t>
            </a:r>
            <a:r>
              <a:rPr lang="ar-SA" sz="1400" dirty="0" err="1" smtClean="0"/>
              <a:t>الزائرين </a:t>
            </a:r>
            <a:r>
              <a:rPr lang="ar-SA" sz="1400" dirty="0" smtClean="0"/>
              <a:t>- بدراسة القضايا المعاصرة لأخلاق المهنة والمسئولية الاجتماعية التي تواجه مجتمع </a:t>
            </a:r>
            <a:r>
              <a:rPr lang="ar-SA" sz="1400" dirty="0" err="1" smtClean="0"/>
              <a:t>الأعمال.</a:t>
            </a:r>
            <a:r>
              <a:rPr lang="ar-SA" sz="1400" dirty="0" smtClean="0"/>
              <a:t> </a:t>
            </a:r>
            <a:r>
              <a:rPr lang="ar-SA" sz="1400" smtClean="0"/>
              <a:t>لذا يستكشف المقرر العلاقة بين التصرف الفردي والسلوك المرتبط بالعمل والتحديات التي تفرضها العلاقات بين العاملين داخل التنظيم وفي بيئة العمل الخارجية.</a:t>
            </a:r>
            <a:endParaRPr lang="fr-FR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4432</TotalTime>
  <Words>93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59</cp:revision>
  <dcterms:created xsi:type="dcterms:W3CDTF">2015-04-10T09:16:03Z</dcterms:created>
  <dcterms:modified xsi:type="dcterms:W3CDTF">2015-04-17T20:15:41Z</dcterms:modified>
</cp:coreProperties>
</file>