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mu.edu.sa/sites/default/files/content-files/slm101_1.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1259632" y="3000817"/>
            <a:ext cx="73813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fr-FR" sz="1200" b="1" dirty="0" smtClean="0">
                <a:hlinkClick r:id="rId2"/>
              </a:rPr>
              <a:t/>
            </a:r>
            <a:br>
              <a:rPr lang="fr-FR" sz="1200" b="1" dirty="0" smtClean="0">
                <a:hlinkClick r:id="rId2"/>
              </a:rPr>
            </a:br>
            <a:r>
              <a:rPr lang="fr-FR" sz="1200" b="1" dirty="0" smtClean="0">
                <a:hlinkClick r:id="rId2"/>
              </a:rPr>
              <a:t/>
            </a:r>
            <a:br>
              <a:rPr lang="fr-FR" sz="1200" b="1" dirty="0" smtClean="0">
                <a:hlinkClick r:id="rId2"/>
              </a:rPr>
            </a:br>
            <a:endParaRPr lang="fr-FR" sz="1200" dirty="0"/>
          </a:p>
        </p:txBody>
      </p:sp>
      <p:sp>
        <p:nvSpPr>
          <p:cNvPr id="1025" name="Rectangle 1"/>
          <p:cNvSpPr>
            <a:spLocks noChangeArrowheads="1"/>
          </p:cNvSpPr>
          <p:nvPr/>
        </p:nvSpPr>
        <p:spPr bwMode="auto">
          <a:xfrm>
            <a:off x="251520" y="2465315"/>
            <a:ext cx="8676456"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fontAlgn="base"/>
            <a:r>
              <a:rPr lang="en-US" b="1" smtClean="0"/>
              <a:t>Familiarity with the student to the concept of international business management, and knowledge of the importance and goals of international business management, and how to deal with this important part of the business management course, as the course aims to introduce international business management and a statement different from business or domestic trade, as well as analysis of the extent and causes exchangers International Business</a:t>
            </a:r>
            <a:endParaRPr lang="ar-SA"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4077</TotalTime>
  <Words>69</Words>
  <Application>Microsoft Office PowerPoint</Application>
  <PresentationFormat>Affichage à l'écran (4:3)</PresentationFormat>
  <Paragraphs>6</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56</cp:revision>
  <dcterms:created xsi:type="dcterms:W3CDTF">2015-04-10T09:16:03Z</dcterms:created>
  <dcterms:modified xsi:type="dcterms:W3CDTF">2015-04-17T14:20:39Z</dcterms:modified>
</cp:coreProperties>
</file>