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1484784"/>
            <a:ext cx="831641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 Description: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course is designed to orient the students to study of business, and management.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 Aims: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familiarize students with the basic concepts of Business Administration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increase students' awareness of the importance of understanding management's concept to their careers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enhance the student's ability in understanding diverse business operations.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Learning Outcomes:  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Recognize the concept of management, the manager, and the organization.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identify the administrative functions (planning, organizing, guidance, control).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Identify affecting the environment in business organizations.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identify the functions of the various Business Administration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Textbook:         				 	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Robbins,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Decenzo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&amp; Coulter.  (2011). FUNDEMENTALS OF MANAGEMENT, ESSENTIAL CONCEPTS AND APPLICATION.  7th global ed.  Pearson Education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107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9</cp:revision>
  <dcterms:created xsi:type="dcterms:W3CDTF">2015-04-10T09:16:03Z</dcterms:created>
  <dcterms:modified xsi:type="dcterms:W3CDTF">2015-04-10T20:41:24Z</dcterms:modified>
</cp:coreProperties>
</file>