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133FD19-92C0-4529-A0A1-A7F984909E6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6B37115-CE46-4978-A32B-127157B0AC0C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FD19-92C0-4529-A0A1-A7F984909E6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7115-CE46-4978-A32B-127157B0AC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FD19-92C0-4529-A0A1-A7F984909E6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7115-CE46-4978-A32B-127157B0AC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FD19-92C0-4529-A0A1-A7F984909E6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7115-CE46-4978-A32B-127157B0AC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FD19-92C0-4529-A0A1-A7F984909E6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7115-CE46-4978-A32B-127157B0AC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FD19-92C0-4529-A0A1-A7F984909E6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7115-CE46-4978-A32B-127157B0AC0C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FD19-92C0-4529-A0A1-A7F984909E6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7115-CE46-4978-A32B-127157B0AC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FD19-92C0-4529-A0A1-A7F984909E6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7115-CE46-4978-A32B-127157B0AC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FD19-92C0-4529-A0A1-A7F984909E6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7115-CE46-4978-A32B-127157B0AC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FD19-92C0-4529-A0A1-A7F984909E6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7115-CE46-4978-A32B-127157B0AC0C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FD19-92C0-4529-A0A1-A7F984909E6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7115-CE46-4978-A32B-127157B0AC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133FD19-92C0-4529-A0A1-A7F984909E6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6B37115-CE46-4978-A32B-127157B0AC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26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>
                <a:latin typeface="Arial"/>
                <a:ea typeface="Times New Roman"/>
              </a:rPr>
              <a:t>At the presence of the </a:t>
            </a:r>
            <a:r>
              <a:rPr lang="en-US" b="1" dirty="0" err="1">
                <a:latin typeface="Arial"/>
                <a:ea typeface="Times New Roman"/>
              </a:rPr>
              <a:t>Zulfi</a:t>
            </a:r>
            <a:r>
              <a:rPr lang="en-US" b="1" dirty="0">
                <a:latin typeface="Arial"/>
                <a:ea typeface="Times New Roman"/>
              </a:rPr>
              <a:t> Governor and heads of government departments, the College of Education in </a:t>
            </a:r>
            <a:r>
              <a:rPr lang="en-US" b="1" dirty="0" err="1">
                <a:latin typeface="Arial"/>
                <a:ea typeface="Times New Roman"/>
              </a:rPr>
              <a:t>Zulfi</a:t>
            </a:r>
            <a:r>
              <a:rPr lang="en-US" b="1" dirty="0">
                <a:latin typeface="Arial"/>
                <a:ea typeface="Times New Roman"/>
              </a:rPr>
              <a:t> hosted on Saturday, 20/04/1434 AH the opening ceremony of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        </a:t>
            </a:r>
            <a:r>
              <a:rPr lang="en-US" b="1" dirty="0">
                <a:latin typeface="Arial"/>
                <a:ea typeface="Times New Roman"/>
              </a:rPr>
              <a:t>the World Day of Civil Defense event at the University main Theatre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, </a:t>
            </a:r>
            <a:r>
              <a:rPr lang="en-US" b="1" dirty="0">
                <a:latin typeface="Arial"/>
                <a:ea typeface="Times New Roman"/>
              </a:rPr>
              <a:t>under the slogan “Community Participation and Civil Defense”. The ceremony started with a recitation of verses from the Holy Quran by the student forbid </a:t>
            </a:r>
            <a:r>
              <a:rPr lang="en-US" b="1" dirty="0" err="1">
                <a:latin typeface="Arial"/>
                <a:ea typeface="Times New Roman"/>
              </a:rPr>
              <a:t>Duwiysh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.</a:t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endParaRPr lang="en-US" sz="2000" dirty="0">
              <a:latin typeface="Times New Roman"/>
              <a:ea typeface="Times New Roman"/>
            </a:endParaRPr>
          </a:p>
          <a:p>
            <a:pPr algn="just"/>
            <a:r>
              <a:rPr lang="ar-SA" b="1" dirty="0">
                <a:latin typeface="Times New Roman"/>
                <a:ea typeface="Times New Roman"/>
                <a:cs typeface="Arial"/>
              </a:rPr>
              <a:t> </a:t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en-US" b="1" dirty="0">
                <a:latin typeface="Arial"/>
                <a:ea typeface="Times New Roman"/>
              </a:rPr>
              <a:t>This was followed by a speech given by His Excellency the Director of the Civil Defense Department of the province Colonel Ali bin </a:t>
            </a:r>
            <a:r>
              <a:rPr lang="en-US" b="1" dirty="0" err="1">
                <a:latin typeface="Arial"/>
                <a:ea typeface="Times New Roman"/>
              </a:rPr>
              <a:t>Abdulaziz</a:t>
            </a:r>
            <a:r>
              <a:rPr lang="en-US" b="1" dirty="0">
                <a:latin typeface="Arial"/>
                <a:ea typeface="Times New Roman"/>
              </a:rPr>
              <a:t> </a:t>
            </a:r>
            <a:r>
              <a:rPr lang="en-US" b="1" dirty="0" err="1">
                <a:latin typeface="Arial"/>
                <a:ea typeface="Times New Roman"/>
              </a:rPr>
              <a:t>Netifa</a:t>
            </a:r>
            <a:r>
              <a:rPr lang="en-US" b="1" dirty="0">
                <a:latin typeface="Arial"/>
                <a:ea typeface="Times New Roman"/>
              </a:rPr>
              <a:t>, then a speech, on behalf of government agencies and community organizations participating in the forum, delivered by the Dean of the Faculty of Education Dr. Abdullah bin </a:t>
            </a:r>
            <a:r>
              <a:rPr lang="en-US" b="1" dirty="0" err="1">
                <a:latin typeface="Arial"/>
                <a:ea typeface="Times New Roman"/>
              </a:rPr>
              <a:t>Khalifa</a:t>
            </a:r>
            <a:r>
              <a:rPr lang="en-US" b="1" dirty="0">
                <a:latin typeface="Arial"/>
                <a:ea typeface="Times New Roman"/>
              </a:rPr>
              <a:t> </a:t>
            </a:r>
            <a:r>
              <a:rPr lang="en-US" b="1" dirty="0" err="1">
                <a:latin typeface="Arial"/>
                <a:ea typeface="Times New Roman"/>
              </a:rPr>
              <a:t>Suwaiket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.</a:t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en-US" b="1" dirty="0">
                <a:latin typeface="Arial"/>
                <a:ea typeface="Times New Roman"/>
              </a:rPr>
              <a:t>Then HE the Governor P. </a:t>
            </a:r>
            <a:r>
              <a:rPr lang="en-US" b="1" dirty="0" err="1">
                <a:latin typeface="Arial"/>
                <a:ea typeface="Times New Roman"/>
              </a:rPr>
              <a:t>Faihan</a:t>
            </a:r>
            <a:r>
              <a:rPr lang="en-US" b="1" dirty="0">
                <a:latin typeface="Arial"/>
                <a:ea typeface="Times New Roman"/>
              </a:rPr>
              <a:t> bin </a:t>
            </a:r>
            <a:r>
              <a:rPr lang="en-US" b="1" dirty="0" err="1">
                <a:latin typeface="Arial"/>
                <a:ea typeface="Times New Roman"/>
              </a:rPr>
              <a:t>Abdulaziz</a:t>
            </a:r>
            <a:r>
              <a:rPr lang="en-US" b="1" dirty="0">
                <a:latin typeface="Arial"/>
                <a:ea typeface="Times New Roman"/>
              </a:rPr>
              <a:t> bin </a:t>
            </a:r>
            <a:r>
              <a:rPr lang="en-US" b="1" dirty="0" err="1">
                <a:latin typeface="Arial"/>
                <a:ea typeface="Times New Roman"/>
              </a:rPr>
              <a:t>Lebda</a:t>
            </a:r>
            <a:r>
              <a:rPr lang="en-US" b="1" dirty="0">
                <a:latin typeface="Arial"/>
                <a:ea typeface="Times New Roman"/>
              </a:rPr>
              <a:t> honored the participants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 </a:t>
            </a:r>
            <a:endParaRPr lang="en-US" sz="2000" dirty="0">
              <a:latin typeface="Times New Roman"/>
              <a:ea typeface="Times New Roman"/>
            </a:endParaRPr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3842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692696"/>
            <a:ext cx="8136904" cy="5832648"/>
          </a:xfrm>
        </p:spPr>
        <p:txBody>
          <a:bodyPr>
            <a:normAutofit/>
          </a:bodyPr>
          <a:lstStyle/>
          <a:p>
            <a:pPr algn="just"/>
            <a:r>
              <a:rPr lang="ar-SA" sz="3200" dirty="0" smtClean="0">
                <a:latin typeface="Times New Roman"/>
                <a:ea typeface="Times New Roman"/>
              </a:rPr>
              <a:t> </a:t>
            </a:r>
            <a:r>
              <a:rPr lang="ar-SA" sz="3200" dirty="0">
                <a:latin typeface="Times New Roman"/>
                <a:ea typeface="Times New Roman"/>
              </a:rPr>
              <a:t> </a:t>
            </a:r>
            <a:endParaRPr lang="en-US" sz="3200" dirty="0">
              <a:latin typeface="Times New Roman"/>
              <a:ea typeface="Times New Roman"/>
            </a:endParaRPr>
          </a:p>
          <a:p>
            <a:pPr algn="l"/>
            <a:r>
              <a:rPr lang="en-US" sz="3200" b="1" dirty="0">
                <a:latin typeface="Arial"/>
                <a:ea typeface="Times New Roman"/>
              </a:rPr>
              <a:t>First: Government Agencies</a:t>
            </a:r>
            <a:r>
              <a:rPr lang="ar-SA" sz="3200" b="1" dirty="0">
                <a:latin typeface="Times New Roman"/>
                <a:ea typeface="Times New Roman"/>
                <a:cs typeface="Arial"/>
              </a:rPr>
              <a:t/>
            </a:r>
            <a:br>
              <a:rPr lang="ar-SA" sz="3200" b="1" dirty="0">
                <a:latin typeface="Times New Roman"/>
                <a:ea typeface="Times New Roman"/>
                <a:cs typeface="Arial"/>
              </a:rPr>
            </a:br>
            <a:r>
              <a:rPr lang="ar-SA" sz="3200" b="1" dirty="0">
                <a:latin typeface="Times New Roman"/>
                <a:ea typeface="Times New Roman"/>
                <a:cs typeface="Arial"/>
              </a:rPr>
              <a:t> </a:t>
            </a:r>
            <a:r>
              <a:rPr lang="en-US" sz="3200" b="1" dirty="0" err="1">
                <a:latin typeface="Arial"/>
                <a:ea typeface="Times New Roman"/>
              </a:rPr>
              <a:t>Zulfi</a:t>
            </a:r>
            <a:r>
              <a:rPr lang="en-US" sz="3200" b="1" dirty="0">
                <a:latin typeface="Arial"/>
                <a:ea typeface="Times New Roman"/>
              </a:rPr>
              <a:t> Municipality</a:t>
            </a:r>
            <a:r>
              <a:rPr lang="ar-SA" sz="3200" b="1" dirty="0">
                <a:latin typeface="Times New Roman"/>
                <a:ea typeface="Times New Roman"/>
                <a:cs typeface="Arial"/>
              </a:rPr>
              <a:t>-</a:t>
            </a:r>
            <a:br>
              <a:rPr lang="ar-SA" sz="3200" b="1" dirty="0">
                <a:latin typeface="Times New Roman"/>
                <a:ea typeface="Times New Roman"/>
                <a:cs typeface="Arial"/>
              </a:rPr>
            </a:br>
            <a:r>
              <a:rPr lang="ar-SA" sz="3200" b="1" dirty="0">
                <a:latin typeface="Times New Roman"/>
                <a:ea typeface="Times New Roman"/>
                <a:cs typeface="Arial"/>
              </a:rPr>
              <a:t> </a:t>
            </a:r>
            <a:r>
              <a:rPr lang="en-US" sz="3200" b="1" dirty="0">
                <a:latin typeface="Arial"/>
                <a:ea typeface="Times New Roman"/>
              </a:rPr>
              <a:t>Department of Education</a:t>
            </a:r>
            <a:r>
              <a:rPr lang="ar-SA" sz="3200" b="1" dirty="0">
                <a:latin typeface="Times New Roman"/>
                <a:ea typeface="Times New Roman"/>
                <a:cs typeface="Arial"/>
              </a:rPr>
              <a:t>-</a:t>
            </a:r>
            <a:br>
              <a:rPr lang="ar-SA" sz="3200" b="1" dirty="0">
                <a:latin typeface="Times New Roman"/>
                <a:ea typeface="Times New Roman"/>
                <a:cs typeface="Arial"/>
              </a:rPr>
            </a:br>
            <a:r>
              <a:rPr lang="ar-SA" sz="3200" b="1" dirty="0">
                <a:latin typeface="Times New Roman"/>
                <a:ea typeface="Times New Roman"/>
                <a:cs typeface="Arial"/>
              </a:rPr>
              <a:t> </a:t>
            </a:r>
            <a:r>
              <a:rPr lang="en-US" sz="3200" b="1" dirty="0">
                <a:latin typeface="Arial"/>
                <a:ea typeface="Times New Roman"/>
              </a:rPr>
              <a:t>Department of </a:t>
            </a:r>
            <a:r>
              <a:rPr lang="en-US" sz="3200" b="1" dirty="0" err="1">
                <a:latin typeface="Arial"/>
                <a:ea typeface="Times New Roman"/>
              </a:rPr>
              <a:t>Awqaf</a:t>
            </a:r>
            <a:r>
              <a:rPr lang="en-US" sz="3200" b="1" dirty="0">
                <a:latin typeface="Arial"/>
                <a:ea typeface="Times New Roman"/>
              </a:rPr>
              <a:t> and mosques, advocacy and counseling</a:t>
            </a:r>
            <a:r>
              <a:rPr lang="ar-SA" sz="3200" b="1" dirty="0">
                <a:latin typeface="Times New Roman"/>
                <a:ea typeface="Times New Roman"/>
                <a:cs typeface="Arial"/>
              </a:rPr>
              <a:t>-</a:t>
            </a:r>
            <a:br>
              <a:rPr lang="ar-SA" sz="3200" b="1" dirty="0">
                <a:latin typeface="Times New Roman"/>
                <a:ea typeface="Times New Roman"/>
                <a:cs typeface="Arial"/>
              </a:rPr>
            </a:br>
            <a:r>
              <a:rPr lang="ar-SA" sz="3200" b="1" dirty="0">
                <a:latin typeface="Times New Roman"/>
                <a:ea typeface="Times New Roman"/>
                <a:cs typeface="Arial"/>
              </a:rPr>
              <a:t> </a:t>
            </a:r>
            <a:r>
              <a:rPr lang="en-US" sz="3200" b="1" dirty="0">
                <a:latin typeface="Arial"/>
                <a:ea typeface="Times New Roman"/>
              </a:rPr>
              <a:t>Youth Welfare Office</a:t>
            </a:r>
            <a:r>
              <a:rPr lang="ar-SA" sz="3200" b="1" dirty="0">
                <a:latin typeface="Times New Roman"/>
                <a:ea typeface="Times New Roman"/>
                <a:cs typeface="Arial"/>
              </a:rPr>
              <a:t>-</a:t>
            </a:r>
            <a:br>
              <a:rPr lang="ar-SA" sz="3200" b="1" dirty="0">
                <a:latin typeface="Times New Roman"/>
                <a:ea typeface="Times New Roman"/>
                <a:cs typeface="Arial"/>
              </a:rPr>
            </a:br>
            <a:r>
              <a:rPr lang="ar-SA" sz="3200" b="1" dirty="0">
                <a:latin typeface="Times New Roman"/>
                <a:ea typeface="Times New Roman"/>
                <a:cs typeface="Arial"/>
              </a:rPr>
              <a:t> </a:t>
            </a:r>
            <a:r>
              <a:rPr lang="en-US" sz="3200" b="1" dirty="0" err="1">
                <a:latin typeface="Arial"/>
                <a:ea typeface="Times New Roman"/>
              </a:rPr>
              <a:t>Zulfi</a:t>
            </a:r>
            <a:r>
              <a:rPr lang="en-US" sz="3200" b="1" dirty="0">
                <a:latin typeface="Arial"/>
                <a:ea typeface="Times New Roman"/>
              </a:rPr>
              <a:t> Main Hospital</a:t>
            </a:r>
            <a:r>
              <a:rPr lang="ar-SA" sz="3200" b="1" dirty="0">
                <a:latin typeface="Times New Roman"/>
                <a:ea typeface="Times New Roman"/>
                <a:cs typeface="Arial"/>
              </a:rPr>
              <a:t>  -</a:t>
            </a:r>
            <a:br>
              <a:rPr lang="ar-SA" sz="3200" b="1" dirty="0">
                <a:latin typeface="Times New Roman"/>
                <a:ea typeface="Times New Roman"/>
                <a:cs typeface="Arial"/>
              </a:rPr>
            </a:br>
            <a:r>
              <a:rPr lang="ar-SA" sz="3200" b="1" dirty="0">
                <a:latin typeface="Times New Roman"/>
                <a:ea typeface="Times New Roman"/>
                <a:cs typeface="Arial"/>
              </a:rPr>
              <a:t>  </a:t>
            </a:r>
            <a:r>
              <a:rPr lang="en-US" sz="3200" b="1" dirty="0">
                <a:latin typeface="Arial"/>
                <a:ea typeface="Times New Roman"/>
              </a:rPr>
              <a:t>College of </a:t>
            </a:r>
            <a:r>
              <a:rPr lang="en-US" sz="3200" b="1" dirty="0" err="1">
                <a:latin typeface="Arial"/>
                <a:ea typeface="Times New Roman"/>
              </a:rPr>
              <a:t>Techology</a:t>
            </a:r>
            <a:r>
              <a:rPr lang="ar-SA" sz="3200" b="1" dirty="0">
                <a:latin typeface="Times New Roman"/>
                <a:ea typeface="Times New Roman"/>
                <a:cs typeface="Arial"/>
              </a:rPr>
              <a:t>-</a:t>
            </a:r>
            <a:br>
              <a:rPr lang="ar-SA" sz="3200" b="1" dirty="0">
                <a:latin typeface="Times New Roman"/>
                <a:ea typeface="Times New Roman"/>
                <a:cs typeface="Arial"/>
              </a:rPr>
            </a:br>
            <a:r>
              <a:rPr lang="ar-SA" sz="3200" b="1" dirty="0">
                <a:latin typeface="Times New Roman"/>
                <a:ea typeface="Times New Roman"/>
                <a:cs typeface="Arial"/>
              </a:rPr>
              <a:t> </a:t>
            </a:r>
            <a:r>
              <a:rPr lang="en-US" sz="3200" b="1" dirty="0">
                <a:latin typeface="Arial"/>
                <a:ea typeface="Times New Roman"/>
              </a:rPr>
              <a:t>Industrial and Vocational Institute</a:t>
            </a:r>
            <a:r>
              <a:rPr lang="ar-SA" sz="3200" b="1" dirty="0">
                <a:latin typeface="Times New Roman"/>
                <a:ea typeface="Times New Roman"/>
                <a:cs typeface="Arial"/>
              </a:rPr>
              <a:t>-</a:t>
            </a:r>
            <a:endParaRPr lang="en-US" sz="3200" dirty="0">
              <a:latin typeface="Times New Roman"/>
              <a:ea typeface="Times New Roman"/>
            </a:endParaRPr>
          </a:p>
          <a:p>
            <a:pPr algn="just" rtl="0"/>
            <a:endParaRPr lang="en-US" sz="32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6513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2648"/>
          </a:xfrm>
        </p:spPr>
        <p:txBody>
          <a:bodyPr/>
          <a:lstStyle/>
          <a:p>
            <a:pPr algn="l"/>
            <a:r>
              <a:rPr lang="en-US" b="1" dirty="0">
                <a:latin typeface="Arial"/>
                <a:ea typeface="Times New Roman"/>
              </a:rPr>
              <a:t>Second:  Civil Authorities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/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ar-SA" b="1" dirty="0">
                <a:latin typeface="Times New Roman"/>
                <a:ea typeface="Times New Roman"/>
                <a:cs typeface="Arial"/>
              </a:rPr>
              <a:t>  </a:t>
            </a:r>
            <a:r>
              <a:rPr lang="en-US" b="1" dirty="0" err="1">
                <a:latin typeface="Arial"/>
                <a:ea typeface="Times New Roman"/>
              </a:rPr>
              <a:t>Mokbel</a:t>
            </a:r>
            <a:r>
              <a:rPr lang="en-US" b="1" dirty="0">
                <a:latin typeface="Arial"/>
                <a:ea typeface="Times New Roman"/>
              </a:rPr>
              <a:t> </a:t>
            </a:r>
            <a:r>
              <a:rPr lang="en-US" b="1" dirty="0" err="1">
                <a:latin typeface="Arial"/>
                <a:ea typeface="Times New Roman"/>
              </a:rPr>
              <a:t>elMelhem’s</a:t>
            </a:r>
            <a:r>
              <a:rPr lang="en-US" b="1" dirty="0">
                <a:latin typeface="Arial"/>
                <a:ea typeface="Times New Roman"/>
              </a:rPr>
              <a:t> Company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-</a:t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ar-SA" b="1" dirty="0">
                <a:latin typeface="Times New Roman"/>
                <a:ea typeface="Times New Roman"/>
                <a:cs typeface="Arial"/>
              </a:rPr>
              <a:t> </a:t>
            </a:r>
            <a:r>
              <a:rPr lang="en-US" b="1" dirty="0">
                <a:latin typeface="Arial"/>
                <a:ea typeface="Times New Roman"/>
              </a:rPr>
              <a:t>The Country Walls Factory of Plastic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-</a:t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ar-SA" b="1" dirty="0">
                <a:latin typeface="Times New Roman"/>
                <a:ea typeface="Times New Roman"/>
                <a:cs typeface="Arial"/>
              </a:rPr>
              <a:t> </a:t>
            </a:r>
            <a:r>
              <a:rPr lang="en-US" b="1" dirty="0">
                <a:latin typeface="Arial"/>
                <a:ea typeface="Times New Roman"/>
              </a:rPr>
              <a:t>Ali </a:t>
            </a:r>
            <a:r>
              <a:rPr lang="en-US" b="1" dirty="0" err="1">
                <a:latin typeface="Arial"/>
                <a:ea typeface="Times New Roman"/>
              </a:rPr>
              <a:t>elMelhem</a:t>
            </a:r>
            <a:r>
              <a:rPr lang="en-US" b="1" dirty="0">
                <a:latin typeface="Arial"/>
                <a:ea typeface="Times New Roman"/>
              </a:rPr>
              <a:t> Foundation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-</a:t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ar-SA" b="1" dirty="0">
                <a:latin typeface="Times New Roman"/>
                <a:ea typeface="Times New Roman"/>
                <a:cs typeface="Arial"/>
              </a:rPr>
              <a:t> </a:t>
            </a:r>
            <a:r>
              <a:rPr lang="en-US" b="1" dirty="0">
                <a:latin typeface="Arial"/>
                <a:ea typeface="Times New Roman"/>
              </a:rPr>
              <a:t>Safety Principle Foundation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-</a:t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en-US" b="1" dirty="0">
                <a:latin typeface="Arial"/>
                <a:ea typeface="Times New Roman"/>
              </a:rPr>
              <a:t>Security Perimeter Foundation for Safety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-</a:t>
            </a:r>
            <a:endParaRPr lang="en-US" sz="2000" dirty="0">
              <a:latin typeface="Times New Roman"/>
              <a:ea typeface="Times New Roman"/>
            </a:endParaRPr>
          </a:p>
          <a:p>
            <a:pPr algn="l"/>
            <a:r>
              <a:rPr lang="ar-SA" b="1" dirty="0">
                <a:latin typeface="Times New Roman"/>
                <a:ea typeface="Times New Roman"/>
                <a:cs typeface="Arial"/>
              </a:rPr>
              <a:t> </a:t>
            </a:r>
            <a:r>
              <a:rPr lang="en-US" b="1" dirty="0">
                <a:latin typeface="Arial"/>
                <a:ea typeface="Times New Roman"/>
              </a:rPr>
              <a:t>Al-</a:t>
            </a:r>
            <a:r>
              <a:rPr lang="en-US" b="1" dirty="0" err="1">
                <a:latin typeface="Arial"/>
                <a:ea typeface="Times New Roman"/>
              </a:rPr>
              <a:t>Melhem</a:t>
            </a:r>
            <a:r>
              <a:rPr lang="en-US" b="1" dirty="0">
                <a:latin typeface="Arial"/>
                <a:ea typeface="Times New Roman"/>
              </a:rPr>
              <a:t> and </a:t>
            </a:r>
            <a:r>
              <a:rPr lang="en-US" b="1" dirty="0" err="1">
                <a:latin typeface="Arial"/>
                <a:ea typeface="Times New Roman"/>
              </a:rPr>
              <a:t>elHemain</a:t>
            </a:r>
            <a:r>
              <a:rPr lang="en-US" b="1" dirty="0">
                <a:latin typeface="Arial"/>
                <a:ea typeface="Times New Roman"/>
              </a:rPr>
              <a:t> Company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-</a:t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ar-SA" b="1" dirty="0">
                <a:latin typeface="Times New Roman"/>
                <a:ea typeface="Times New Roman"/>
                <a:cs typeface="Arial"/>
              </a:rPr>
              <a:t> </a:t>
            </a:r>
            <a:r>
              <a:rPr lang="en-US" b="1" dirty="0" err="1">
                <a:latin typeface="Arial"/>
                <a:ea typeface="Times New Roman"/>
              </a:rPr>
              <a:t>Ashekir</a:t>
            </a:r>
            <a:r>
              <a:rPr lang="en-US" b="1" dirty="0">
                <a:latin typeface="Arial"/>
                <a:ea typeface="Times New Roman"/>
              </a:rPr>
              <a:t> Institution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-</a:t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ar-SA" b="1" dirty="0">
                <a:latin typeface="Times New Roman"/>
                <a:ea typeface="Times New Roman"/>
                <a:cs typeface="Arial"/>
              </a:rPr>
              <a:t> </a:t>
            </a:r>
            <a:r>
              <a:rPr lang="en-US" b="1" dirty="0">
                <a:latin typeface="Arial"/>
                <a:ea typeface="Times New Roman"/>
              </a:rPr>
              <a:t>Signature for Advertising and Publicity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-</a:t>
            </a:r>
            <a:endParaRPr lang="en-US" sz="2000" dirty="0">
              <a:latin typeface="Times New Roman"/>
              <a:ea typeface="Times New Roman"/>
            </a:endParaRPr>
          </a:p>
          <a:p>
            <a:pPr algn="l"/>
            <a:r>
              <a:rPr lang="ar-SA" b="1" dirty="0">
                <a:latin typeface="Times New Roman"/>
                <a:ea typeface="Times New Roman"/>
                <a:cs typeface="Arial"/>
              </a:rPr>
              <a:t>   </a:t>
            </a:r>
            <a:r>
              <a:rPr lang="en-US" b="1" dirty="0">
                <a:latin typeface="Arial"/>
                <a:ea typeface="Times New Roman"/>
              </a:rPr>
              <a:t> </a:t>
            </a:r>
            <a:br>
              <a:rPr lang="en-US" b="1" dirty="0">
                <a:latin typeface="Arial"/>
                <a:ea typeface="Times New Roman"/>
              </a:rPr>
            </a:br>
            <a:r>
              <a:rPr lang="en-US" b="1" dirty="0">
                <a:latin typeface="Arial"/>
                <a:ea typeface="Times New Roman"/>
              </a:rPr>
              <a:t>Third:   Local Media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/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en-US" b="1" dirty="0">
                <a:latin typeface="Arial"/>
                <a:ea typeface="Times New Roman"/>
              </a:rPr>
              <a:t>Riyadh Newspaper Office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-</a:t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ar-SA" b="1" dirty="0">
                <a:latin typeface="Times New Roman"/>
                <a:ea typeface="Times New Roman"/>
                <a:cs typeface="Arial"/>
              </a:rPr>
              <a:t> </a:t>
            </a:r>
            <a:r>
              <a:rPr lang="en-US" b="1" dirty="0">
                <a:latin typeface="Arial"/>
                <a:ea typeface="Times New Roman"/>
              </a:rPr>
              <a:t>Al-Jazeera's office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-</a:t>
            </a:r>
            <a:br>
              <a:rPr lang="ar-SA" b="1" dirty="0">
                <a:latin typeface="Times New Roman"/>
                <a:ea typeface="Times New Roman"/>
                <a:cs typeface="Arial"/>
              </a:rPr>
            </a:br>
            <a:r>
              <a:rPr lang="ar-SA" b="1" dirty="0">
                <a:latin typeface="Times New Roman"/>
                <a:ea typeface="Times New Roman"/>
                <a:cs typeface="Arial"/>
              </a:rPr>
              <a:t> </a:t>
            </a:r>
            <a:r>
              <a:rPr lang="en-US" b="1" dirty="0" err="1">
                <a:latin typeface="Arial"/>
                <a:ea typeface="Times New Roman"/>
              </a:rPr>
              <a:t>Zulfa</a:t>
            </a:r>
            <a:r>
              <a:rPr lang="en-US" b="1" dirty="0">
                <a:latin typeface="Arial"/>
                <a:ea typeface="Times New Roman"/>
              </a:rPr>
              <a:t> City Forum</a:t>
            </a:r>
            <a:r>
              <a:rPr lang="ar-SA" b="1" dirty="0">
                <a:latin typeface="Times New Roman"/>
                <a:ea typeface="Times New Roman"/>
                <a:cs typeface="Arial"/>
              </a:rPr>
              <a:t>-</a:t>
            </a:r>
            <a:endParaRPr lang="en-US" sz="2000" dirty="0">
              <a:latin typeface="Times New Roman"/>
              <a:ea typeface="Times New Roman"/>
            </a:endParaRPr>
          </a:p>
          <a:p>
            <a:pPr algn="l"/>
            <a:r>
              <a:rPr lang="ar-SA" dirty="0">
                <a:latin typeface="Times New Roman"/>
                <a:ea typeface="Times New Roman"/>
              </a:rPr>
              <a:t> </a:t>
            </a:r>
            <a:endParaRPr lang="en-US" sz="2000" dirty="0">
              <a:latin typeface="Times New Roman"/>
              <a:ea typeface="Times New Roman"/>
            </a:endParaRPr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44103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764704"/>
            <a:ext cx="8136904" cy="5688632"/>
          </a:xfrm>
        </p:spPr>
        <p:txBody>
          <a:bodyPr/>
          <a:lstStyle/>
          <a:p>
            <a:pPr algn="just" rtl="0"/>
            <a:r>
              <a:rPr lang="en-US" b="1" dirty="0">
                <a:latin typeface="Arial"/>
                <a:ea typeface="Times New Roman"/>
              </a:rPr>
              <a:t>In the end, the Dean of the Faculty of Education Dr. Abdullah bin </a:t>
            </a:r>
            <a:r>
              <a:rPr lang="en-US" b="1" dirty="0" err="1">
                <a:latin typeface="Arial"/>
                <a:ea typeface="Times New Roman"/>
              </a:rPr>
              <a:t>Khalifa</a:t>
            </a:r>
            <a:r>
              <a:rPr lang="en-US" b="1" dirty="0">
                <a:latin typeface="Arial"/>
                <a:ea typeface="Times New Roman"/>
              </a:rPr>
              <a:t> </a:t>
            </a:r>
            <a:r>
              <a:rPr lang="en-US" b="1" dirty="0" err="1">
                <a:latin typeface="Arial"/>
                <a:ea typeface="Times New Roman"/>
              </a:rPr>
              <a:t>Suwaiket</a:t>
            </a:r>
            <a:r>
              <a:rPr lang="en-US" b="1" dirty="0">
                <a:latin typeface="Arial"/>
                <a:ea typeface="Times New Roman"/>
              </a:rPr>
              <a:t> was offered a special shield for having his college host the forum. HE the Governor </a:t>
            </a:r>
            <a:r>
              <a:rPr lang="en-US" b="1" dirty="0" err="1">
                <a:latin typeface="Arial"/>
                <a:ea typeface="Times New Roman"/>
              </a:rPr>
              <a:t>Suwaiket</a:t>
            </a:r>
            <a:r>
              <a:rPr lang="en-US" b="1" dirty="0">
                <a:latin typeface="Arial"/>
                <a:ea typeface="Times New Roman"/>
              </a:rPr>
              <a:t> was also offered a memorial shield for his care and attention. Then, along with the forum, an exhibition took place about safety means and how to use them</a:t>
            </a:r>
            <a:endParaRPr lang="en-US" sz="2000" dirty="0">
              <a:latin typeface="Times New Roman"/>
              <a:ea typeface="Times New Roman"/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15968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www.mu.edu.sa/sites/default/files/mu_standardDSC_0581%20%281%2944444_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" y="-171400"/>
            <a:ext cx="9139223" cy="7029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80974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</TotalTime>
  <Words>64</Words>
  <Application>Microsoft Office PowerPoint</Application>
  <PresentationFormat>عرض على الشاشة (3:4)‏</PresentationFormat>
  <Paragraphs>9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أوستن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Mu</dc:creator>
  <cp:lastModifiedBy>Mu</cp:lastModifiedBy>
  <cp:revision>2</cp:revision>
  <dcterms:created xsi:type="dcterms:W3CDTF">2015-04-04T11:50:51Z</dcterms:created>
  <dcterms:modified xsi:type="dcterms:W3CDTF">2015-04-04T12:04:40Z</dcterms:modified>
</cp:coreProperties>
</file>