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0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3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62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55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2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0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1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1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4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0ED0E-E914-498B-9550-2345B2195984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547E3-ED5C-4E82-B3B1-287FD70C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6" descr="http://mu.edu.sa/sites/default/files/copy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165" y="121024"/>
            <a:ext cx="572452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07242" y="3945966"/>
            <a:ext cx="757636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500" dirty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500" dirty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500" dirty="0">
              <a:solidFill>
                <a:srgbClr val="333333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5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 to deanship of libraries affairs in the new university building if you want to get a printout 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9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u.edu.sa/sites/default/files/2-3%20cop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65" y="731520"/>
            <a:ext cx="571500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mu.edu.sa/sites/default/files/4-5%20cop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65" y="3344732"/>
            <a:ext cx="5715000" cy="219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7346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u.edu.sa/sites/default/files/6-7%20cop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76026"/>
            <a:ext cx="571500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mu.edu.sa/sites/default/files/8-9%20copy_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371626"/>
            <a:ext cx="5715000" cy="219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482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u.edu.sa/sites/default/files/66-67%20copy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606" y="677733"/>
            <a:ext cx="5715000" cy="2194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0108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2015-04-08T10:08:07Z</dcterms:created>
  <dcterms:modified xsi:type="dcterms:W3CDTF">2015-04-08T10:12:07Z</dcterms:modified>
</cp:coreProperties>
</file>