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0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7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8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8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6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6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7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27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1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2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47D38-FF90-4EEF-9633-1E50DA566A80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A2AB3-BDE0-42BC-BFC3-B6670A498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0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.aalthumairy@mu.edu.s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597730"/>
            <a:ext cx="6096000" cy="36625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Personal Data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Name: Ahmed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Abdulaziz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Alshemmari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 Position: Secretary of a library in deanship of libraries affairs in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Almajma'ah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 since 1433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Previous Position: Library secretary in deanship of libraries affairs in Imam Mohammad Saud University since 1419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 specialization: Libraries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Rank: the Seventh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Job title: Library secretary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Mobile: 055-512-1040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Business Phone: 06/ 404 1565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Business fax: 06/ 432 4267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e-mail: </a:t>
            </a:r>
            <a:r>
              <a:rPr lang="en-US" sz="1600" b="1" u="sng" dirty="0" err="1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a.aalthumairy@mu.edu.sa</a:t>
            </a:r>
            <a:r>
              <a:rPr lang="en-US" sz="1600" b="1" u="sng" dirty="0" err="1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43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7513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Qualification: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Diploma in library science from Institute of General Administration, 1417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Training Courses: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A course in (Data Entry Program) for a month with excellent average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A course in (Arriving at Excellent and Creative Performance Achievement) in Dubai 1428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A course in (Advanced Electronic Archiving and Indexing for Documents and Files and Its Applications Using Internet) Dubai 2009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A course in (Falsification in Documents and Manuscript) in King Faisal Center 2001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A course in (Index and Authority Verification) 2002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Courses in bibliographic description for information resources, building digital libraries,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ufuq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system for libraries and objectivity index, utilizing internet for developing libraries, information centers, bibliographic description for periodicals and libraries and information centers management.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3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Attending conferences, exhibits and workshops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Mr.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Althomeiri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participated in different exhibits as a representative for Imam University such as the Companion Exhibit for Information Resources on the Islamic World (1999), Book Fair held in Casa Blanca (2009), Book Fair in King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Abdulaziz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Jeddah (1424), Book Fair in Doha and Book Fair in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Aljanaderiyyah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Festival.</a:t>
            </a: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Attending several conferences, workshops, seminars in the library and information field and the digital libraries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547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223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2015-04-08T10:05:48Z</dcterms:created>
  <dcterms:modified xsi:type="dcterms:W3CDTF">2015-04-08T14:59:56Z</dcterms:modified>
</cp:coreProperties>
</file>